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8" r:id="rId117"/>
    <p:sldMasterId id="2147483680" r:id="rId118"/>
  </p:sldMasterIdLst>
  <p:notesMasterIdLst>
    <p:notesMasterId r:id="rId167"/>
  </p:notesMasterIdLst>
  <p:sldIdLst>
    <p:sldId id="284" r:id="rId119"/>
    <p:sldId id="257" r:id="rId120"/>
    <p:sldId id="285" r:id="rId121"/>
    <p:sldId id="287" r:id="rId122"/>
    <p:sldId id="373" r:id="rId123"/>
    <p:sldId id="372" r:id="rId124"/>
    <p:sldId id="261" r:id="rId125"/>
    <p:sldId id="365" r:id="rId126"/>
    <p:sldId id="370" r:id="rId127"/>
    <p:sldId id="280" r:id="rId128"/>
    <p:sldId id="310" r:id="rId129"/>
    <p:sldId id="308" r:id="rId130"/>
    <p:sldId id="309" r:id="rId131"/>
    <p:sldId id="299" r:id="rId132"/>
    <p:sldId id="371" r:id="rId133"/>
    <p:sldId id="366" r:id="rId134"/>
    <p:sldId id="367" r:id="rId135"/>
    <p:sldId id="368" r:id="rId136"/>
    <p:sldId id="301" r:id="rId137"/>
    <p:sldId id="270" r:id="rId138"/>
    <p:sldId id="279" r:id="rId139"/>
    <p:sldId id="290" r:id="rId140"/>
    <p:sldId id="288" r:id="rId141"/>
    <p:sldId id="375" r:id="rId142"/>
    <p:sldId id="275" r:id="rId143"/>
    <p:sldId id="376" r:id="rId144"/>
    <p:sldId id="296" r:id="rId145"/>
    <p:sldId id="295" r:id="rId146"/>
    <p:sldId id="297" r:id="rId147"/>
    <p:sldId id="303" r:id="rId148"/>
    <p:sldId id="378" r:id="rId149"/>
    <p:sldId id="291" r:id="rId150"/>
    <p:sldId id="292" r:id="rId151"/>
    <p:sldId id="377" r:id="rId152"/>
    <p:sldId id="307" r:id="rId153"/>
    <p:sldId id="317" r:id="rId154"/>
    <p:sldId id="289" r:id="rId155"/>
    <p:sldId id="294" r:id="rId156"/>
    <p:sldId id="315" r:id="rId157"/>
    <p:sldId id="314" r:id="rId158"/>
    <p:sldId id="380" r:id="rId159"/>
    <p:sldId id="379" r:id="rId160"/>
    <p:sldId id="293" r:id="rId161"/>
    <p:sldId id="281" r:id="rId162"/>
    <p:sldId id="282" r:id="rId163"/>
    <p:sldId id="298" r:id="rId164"/>
    <p:sldId id="300" r:id="rId165"/>
    <p:sldId id="283" r:id="rId166"/>
  </p:sldIdLst>
  <p:sldSz cx="12192000" cy="6858000"/>
  <p:notesSz cx="6858000" cy="9144000"/>
  <p:embeddedFontLst>
    <p:embeddedFont>
      <p:font typeface="Adobe Garamond Pro" panose="02020502060506020403" pitchFamily="18" charset="0"/>
      <p:regular r:id="rId168"/>
      <p:bold r:id="rId169"/>
      <p:italic r:id="rId170"/>
      <p:boldItalic r:id="rId171"/>
    </p:embeddedFont>
    <p:embeddedFont>
      <p:font typeface="Calibri Light" panose="020F0302020204030204" pitchFamily="34" charset="0"/>
      <p:regular r:id="rId172"/>
      <p:italic r:id="rId173"/>
    </p:embeddedFont>
    <p:embeddedFont>
      <p:font typeface="Calibri" panose="020F0502020204030204" pitchFamily="34" charset="0"/>
      <p:regular r:id="rId174"/>
      <p:bold r:id="rId175"/>
      <p:italic r:id="rId176"/>
      <p:boldItalic r:id="rId177"/>
    </p:embeddedFont>
    <p:embeddedFont>
      <p:font typeface="Cambria Math" panose="02040503050406030204" pitchFamily="18" charset="0"/>
      <p:regular r:id="rId178"/>
    </p:embeddedFont>
    <p:embeddedFont>
      <p:font typeface="Josefin Sans" pitchFamily="2" charset="0"/>
      <p:regular r:id="rId179"/>
      <p:bold r:id="rId180"/>
      <p:italic r:id="rId181"/>
      <p:boldItalic r:id="rId182"/>
    </p:embeddedFont>
    <p:embeddedFont>
      <p:font typeface="Segoe UI" panose="020B0502040204020203" pitchFamily="34" charset="0"/>
      <p:regular r:id="rId183"/>
      <p:bold r:id="rId184"/>
      <p:italic r:id="rId185"/>
      <p:boldItalic r:id="rId18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81728-48A8-46ED-9908-788A31DD891A}">
          <p14:sldIdLst>
            <p14:sldId id="284"/>
            <p14:sldId id="257"/>
          </p14:sldIdLst>
        </p14:section>
        <p14:section name="Motivation" id="{E90B570C-B6D0-4580-9E61-851A7AC627A7}">
          <p14:sldIdLst>
            <p14:sldId id="285"/>
            <p14:sldId id="287"/>
            <p14:sldId id="373"/>
            <p14:sldId id="372"/>
            <p14:sldId id="261"/>
            <p14:sldId id="365"/>
            <p14:sldId id="370"/>
          </p14:sldIdLst>
        </p14:section>
        <p14:section name="Project Specification" id="{61F7B460-C056-4ED6-AB18-CBE081FEFB60}">
          <p14:sldIdLst>
            <p14:sldId id="280"/>
            <p14:sldId id="310"/>
            <p14:sldId id="308"/>
            <p14:sldId id="309"/>
            <p14:sldId id="299"/>
            <p14:sldId id="371"/>
            <p14:sldId id="366"/>
            <p14:sldId id="367"/>
            <p14:sldId id="368"/>
          </p14:sldIdLst>
        </p14:section>
        <p14:section name="High Level Design" id="{E2A77701-3DB5-4528-B610-3ED9FC696FED}">
          <p14:sldIdLst>
            <p14:sldId id="301"/>
            <p14:sldId id="270"/>
          </p14:sldIdLst>
        </p14:section>
        <p14:section name="Implementation" id="{DE44E7B3-C763-497A-B7DF-E3DD3DA5BAE0}">
          <p14:sldIdLst>
            <p14:sldId id="279"/>
            <p14:sldId id="290"/>
            <p14:sldId id="288"/>
            <p14:sldId id="375"/>
            <p14:sldId id="275"/>
            <p14:sldId id="376"/>
            <p14:sldId id="296"/>
            <p14:sldId id="295"/>
            <p14:sldId id="297"/>
            <p14:sldId id="303"/>
            <p14:sldId id="378"/>
            <p14:sldId id="291"/>
            <p14:sldId id="292"/>
            <p14:sldId id="377"/>
            <p14:sldId id="307"/>
            <p14:sldId id="317"/>
            <p14:sldId id="289"/>
            <p14:sldId id="294"/>
            <p14:sldId id="315"/>
            <p14:sldId id="314"/>
            <p14:sldId id="380"/>
            <p14:sldId id="379"/>
            <p14:sldId id="293"/>
          </p14:sldIdLst>
        </p14:section>
        <p14:section name="Demo" id="{F1E7FE28-2E14-4DA6-BA13-E8CB2341DA20}">
          <p14:sldIdLst>
            <p14:sldId id="281"/>
          </p14:sldIdLst>
        </p14:section>
        <p14:section name="Evaluation and Conclusion" id="{8AB452BE-C150-4E47-9E3A-5DA2ECF5B16B}">
          <p14:sldIdLst>
            <p14:sldId id="282"/>
            <p14:sldId id="298"/>
            <p14:sldId id="30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89456" autoAdjust="0"/>
  </p:normalViewPr>
  <p:slideViewPr>
    <p:cSldViewPr snapToGrid="0">
      <p:cViewPr varScale="1">
        <p:scale>
          <a:sx n="130" d="100"/>
          <a:sy n="130" d="100"/>
        </p:scale>
        <p:origin x="13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Master" Target="slideMasters/slideMaster1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customXml" Target="../customXml/item84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slide" Target="slides/slide15.xml"/><Relationship Id="rId138" Type="http://schemas.openxmlformats.org/officeDocument/2006/relationships/slide" Target="slides/slide20.xml"/><Relationship Id="rId154" Type="http://schemas.openxmlformats.org/officeDocument/2006/relationships/slide" Target="slides/slide36.xml"/><Relationship Id="rId159" Type="http://schemas.openxmlformats.org/officeDocument/2006/relationships/slide" Target="slides/slide41.xml"/><Relationship Id="rId175" Type="http://schemas.openxmlformats.org/officeDocument/2006/relationships/font" Target="fonts/font8.fntdata"/><Relationship Id="rId170" Type="http://schemas.openxmlformats.org/officeDocument/2006/relationships/font" Target="fonts/font3.fntdata"/><Relationship Id="rId16" Type="http://schemas.openxmlformats.org/officeDocument/2006/relationships/customXml" Target="../customXml/item16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slide" Target="slides/slide5.xml"/><Relationship Id="rId128" Type="http://schemas.openxmlformats.org/officeDocument/2006/relationships/slide" Target="slides/slide10.xml"/><Relationship Id="rId144" Type="http://schemas.openxmlformats.org/officeDocument/2006/relationships/slide" Target="slides/slide26.xml"/><Relationship Id="rId149" Type="http://schemas.openxmlformats.org/officeDocument/2006/relationships/slide" Target="slides/slide31.xml"/><Relationship Id="rId5" Type="http://schemas.openxmlformats.org/officeDocument/2006/relationships/customXml" Target="../customXml/item5.xml"/><Relationship Id="rId90" Type="http://schemas.openxmlformats.org/officeDocument/2006/relationships/customXml" Target="../customXml/item90.xml"/><Relationship Id="rId95" Type="http://schemas.openxmlformats.org/officeDocument/2006/relationships/customXml" Target="../customXml/item95.xml"/><Relationship Id="rId160" Type="http://schemas.openxmlformats.org/officeDocument/2006/relationships/slide" Target="slides/slide42.xml"/><Relationship Id="rId165" Type="http://schemas.openxmlformats.org/officeDocument/2006/relationships/slide" Target="slides/slide47.xml"/><Relationship Id="rId181" Type="http://schemas.openxmlformats.org/officeDocument/2006/relationships/font" Target="fonts/font14.fntdata"/><Relationship Id="rId186" Type="http://schemas.openxmlformats.org/officeDocument/2006/relationships/font" Target="fonts/font19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18" Type="http://schemas.openxmlformats.org/officeDocument/2006/relationships/slideMaster" Target="slideMasters/slideMaster2.xml"/><Relationship Id="rId134" Type="http://schemas.openxmlformats.org/officeDocument/2006/relationships/slide" Target="slides/slide16.xml"/><Relationship Id="rId139" Type="http://schemas.openxmlformats.org/officeDocument/2006/relationships/slide" Target="slides/slide21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slide" Target="slides/slide32.xml"/><Relationship Id="rId155" Type="http://schemas.openxmlformats.org/officeDocument/2006/relationships/slide" Target="slides/slide37.xml"/><Relationship Id="rId171" Type="http://schemas.openxmlformats.org/officeDocument/2006/relationships/font" Target="fonts/font4.fntdata"/><Relationship Id="rId176" Type="http://schemas.openxmlformats.org/officeDocument/2006/relationships/font" Target="fonts/font9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08" Type="http://schemas.openxmlformats.org/officeDocument/2006/relationships/customXml" Target="../customXml/item108.xml"/><Relationship Id="rId124" Type="http://schemas.openxmlformats.org/officeDocument/2006/relationships/slide" Target="slides/slide6.xml"/><Relationship Id="rId129" Type="http://schemas.openxmlformats.org/officeDocument/2006/relationships/slide" Target="slides/slide11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slide" Target="slides/slide22.xml"/><Relationship Id="rId145" Type="http://schemas.openxmlformats.org/officeDocument/2006/relationships/slide" Target="slides/slide27.xml"/><Relationship Id="rId161" Type="http://schemas.openxmlformats.org/officeDocument/2006/relationships/slide" Target="slides/slide43.xml"/><Relationship Id="rId166" Type="http://schemas.openxmlformats.org/officeDocument/2006/relationships/slide" Target="slides/slide48.xml"/><Relationship Id="rId182" Type="http://schemas.openxmlformats.org/officeDocument/2006/relationships/font" Target="fonts/font15.fntdata"/><Relationship Id="rId187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119" Type="http://schemas.openxmlformats.org/officeDocument/2006/relationships/slide" Target="slides/slide1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slide" Target="slides/slide12.xml"/><Relationship Id="rId135" Type="http://schemas.openxmlformats.org/officeDocument/2006/relationships/slide" Target="slides/slide17.xml"/><Relationship Id="rId151" Type="http://schemas.openxmlformats.org/officeDocument/2006/relationships/slide" Target="slides/slide33.xml"/><Relationship Id="rId156" Type="http://schemas.openxmlformats.org/officeDocument/2006/relationships/slide" Target="slides/slide38.xml"/><Relationship Id="rId177" Type="http://schemas.openxmlformats.org/officeDocument/2006/relationships/font" Target="fonts/font10.fntdata"/><Relationship Id="rId172" Type="http://schemas.openxmlformats.org/officeDocument/2006/relationships/font" Target="fonts/font5.fntdata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slide" Target="slides/slide2.xml"/><Relationship Id="rId125" Type="http://schemas.openxmlformats.org/officeDocument/2006/relationships/slide" Target="slides/slide7.xml"/><Relationship Id="rId141" Type="http://schemas.openxmlformats.org/officeDocument/2006/relationships/slide" Target="slides/slide23.xml"/><Relationship Id="rId146" Type="http://schemas.openxmlformats.org/officeDocument/2006/relationships/slide" Target="slides/slide28.xml"/><Relationship Id="rId167" Type="http://schemas.openxmlformats.org/officeDocument/2006/relationships/notesMaster" Target="notesMasters/notesMaster1.xml"/><Relationship Id="rId188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162" Type="http://schemas.openxmlformats.org/officeDocument/2006/relationships/slide" Target="slides/slide44.xml"/><Relationship Id="rId183" Type="http://schemas.openxmlformats.org/officeDocument/2006/relationships/font" Target="fonts/font16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15" Type="http://schemas.openxmlformats.org/officeDocument/2006/relationships/customXml" Target="../customXml/item115.xml"/><Relationship Id="rId131" Type="http://schemas.openxmlformats.org/officeDocument/2006/relationships/slide" Target="slides/slide13.xml"/><Relationship Id="rId136" Type="http://schemas.openxmlformats.org/officeDocument/2006/relationships/slide" Target="slides/slide18.xml"/><Relationship Id="rId157" Type="http://schemas.openxmlformats.org/officeDocument/2006/relationships/slide" Target="slides/slide39.xml"/><Relationship Id="rId178" Type="http://schemas.openxmlformats.org/officeDocument/2006/relationships/font" Target="fonts/font11.fntdata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slide" Target="slides/slide34.xml"/><Relationship Id="rId173" Type="http://schemas.openxmlformats.org/officeDocument/2006/relationships/font" Target="fonts/font6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slide" Target="slides/slide8.xml"/><Relationship Id="rId147" Type="http://schemas.openxmlformats.org/officeDocument/2006/relationships/slide" Target="slides/slide29.xml"/><Relationship Id="rId168" Type="http://schemas.openxmlformats.org/officeDocument/2006/relationships/font" Target="fonts/font1.fntdata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slide" Target="slides/slide3.xml"/><Relationship Id="rId142" Type="http://schemas.openxmlformats.org/officeDocument/2006/relationships/slide" Target="slides/slide24.xml"/><Relationship Id="rId163" Type="http://schemas.openxmlformats.org/officeDocument/2006/relationships/slide" Target="slides/slide45.xml"/><Relationship Id="rId184" Type="http://schemas.openxmlformats.org/officeDocument/2006/relationships/font" Target="fonts/font17.fntdata"/><Relationship Id="rId189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slide" Target="slides/slide19.xml"/><Relationship Id="rId158" Type="http://schemas.openxmlformats.org/officeDocument/2006/relationships/slide" Target="slides/slide40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slide" Target="slides/slide14.xml"/><Relationship Id="rId153" Type="http://schemas.openxmlformats.org/officeDocument/2006/relationships/slide" Target="slides/slide35.xml"/><Relationship Id="rId174" Type="http://schemas.openxmlformats.org/officeDocument/2006/relationships/font" Target="fonts/font7.fntdata"/><Relationship Id="rId179" Type="http://schemas.openxmlformats.org/officeDocument/2006/relationships/font" Target="fonts/font12.fntdata"/><Relationship Id="rId190" Type="http://schemas.openxmlformats.org/officeDocument/2006/relationships/tableStyles" Target="tableStyles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slide" Target="slides/slide9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slide" Target="slides/slide4.xml"/><Relationship Id="rId143" Type="http://schemas.openxmlformats.org/officeDocument/2006/relationships/slide" Target="slides/slide25.xml"/><Relationship Id="rId148" Type="http://schemas.openxmlformats.org/officeDocument/2006/relationships/slide" Target="slides/slide30.xml"/><Relationship Id="rId164" Type="http://schemas.openxmlformats.org/officeDocument/2006/relationships/slide" Target="slides/slide46.xml"/><Relationship Id="rId169" Type="http://schemas.openxmlformats.org/officeDocument/2006/relationships/font" Target="fonts/font2.fntdata"/><Relationship Id="rId185" Type="http://schemas.openxmlformats.org/officeDocument/2006/relationships/font" Target="fonts/font18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oad%20typ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presentation\rege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ocuments\GitHub\ee4-FYP\documents\final%20report\tru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Casualties by severity and road type (2015)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Built Up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Sheet1!$C$3:$C$6</c:f>
              <c:numCache>
                <c:formatCode>General</c:formatCode>
                <c:ptCount val="4"/>
                <c:pt idx="0">
                  <c:v>43</c:v>
                </c:pt>
                <c:pt idx="1">
                  <c:v>67</c:v>
                </c:pt>
                <c:pt idx="2">
                  <c:v>73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B-4746-85EB-AB15AA2C8DBE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Non Built Up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Sheet1!$D$3:$D$6</c:f>
              <c:numCache>
                <c:formatCode>General</c:formatCode>
                <c:ptCount val="4"/>
                <c:pt idx="0">
                  <c:v>51</c:v>
                </c:pt>
                <c:pt idx="1">
                  <c:v>30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B-4746-85EB-AB15AA2C8DBE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Motorway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Sheet1!$B$3:$B$6</c:f>
              <c:strCache>
                <c:ptCount val="4"/>
                <c:pt idx="0">
                  <c:v>Fatal</c:v>
                </c:pt>
                <c:pt idx="1">
                  <c:v>Serious</c:v>
                </c:pt>
                <c:pt idx="2">
                  <c:v>Slight</c:v>
                </c:pt>
                <c:pt idx="3">
                  <c:v>All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B-4746-85EB-AB15AA2C8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15364472"/>
        <c:axId val="515361520"/>
      </c:barChart>
      <c:catAx>
        <c:axId val="515364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1520"/>
        <c:crosses val="autoZero"/>
        <c:auto val="1"/>
        <c:lblAlgn val="ctr"/>
        <c:lblOffset val="100"/>
        <c:noMultiLvlLbl val="0"/>
      </c:catAx>
      <c:valAx>
        <c:axId val="515361520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64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Automated Test</a:t>
            </a:r>
            <a:r>
              <a:rPr lang="en-GB" baseline="0" dirty="0"/>
              <a:t> Suite of 20 videos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Sheet1!$I$12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Sheet1!$I$13:$I$14</c:f>
              <c:numCache>
                <c:formatCode>General</c:formatCode>
                <c:ptCount val="2"/>
                <c:pt idx="0">
                  <c:v>35.71</c:v>
                </c:pt>
                <c:pt idx="1">
                  <c:v>22.22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B0-4EF2-82B7-D397747E2EC8}"/>
            </c:ext>
          </c:extLst>
        </c:ser>
        <c:ser>
          <c:idx val="1"/>
          <c:order val="1"/>
          <c:tx>
            <c:strRef>
              <c:f>Sheet1!$J$12</c:f>
              <c:strCache>
                <c:ptCount val="1"/>
                <c:pt idx="0">
                  <c:v>Avg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Sheet1!$J$13:$J$14</c:f>
              <c:numCache>
                <c:formatCode>General</c:formatCode>
                <c:ptCount val="2"/>
                <c:pt idx="0">
                  <c:v>62.62</c:v>
                </c:pt>
                <c:pt idx="1">
                  <c:v>42.28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B0-4EF2-82B7-D397747E2EC8}"/>
            </c:ext>
          </c:extLst>
        </c:ser>
        <c:ser>
          <c:idx val="2"/>
          <c:order val="2"/>
          <c:tx>
            <c:strRef>
              <c:f>Sheet1!$K$12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9DD-473F-A6AB-E99C3D51BC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Sheet1!$H$13:$H$14</c:f>
              <c:strCache>
                <c:ptCount val="2"/>
                <c:pt idx="0">
                  <c:v>Regex Enabled</c:v>
                </c:pt>
                <c:pt idx="1">
                  <c:v>Regex Disabled</c:v>
                </c:pt>
              </c:strCache>
            </c:strRef>
          </c:cat>
          <c:val>
            <c:numRef>
              <c:f>Sheet1!$K$13:$K$14</c:f>
              <c:numCache>
                <c:formatCode>General</c:formatCode>
                <c:ptCount val="2"/>
                <c:pt idx="0">
                  <c:v>100</c:v>
                </c:pt>
                <c:pt idx="1">
                  <c:v>66.67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B0-4EF2-82B7-D397747E2E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15504704"/>
        <c:axId val="515498472"/>
      </c:barChart>
      <c:catAx>
        <c:axId val="515504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498472"/>
        <c:crosses val="autoZero"/>
        <c:auto val="1"/>
        <c:lblAlgn val="ctr"/>
        <c:lblOffset val="100"/>
        <c:noMultiLvlLbl val="0"/>
      </c:catAx>
      <c:valAx>
        <c:axId val="51549847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Percentage of correct plates in videos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1550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97A-4539-93F6-CCE14C1872A7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97A-4539-93F6-CCE14C1872A7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97A-4539-93F6-CCE14C1872A7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97A-4539-93F6-CCE14C187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AD2-4FF4-8F99-221D2B61BF69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AD2-4FF4-8F99-221D2B61BF69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AD2-4FF4-8F99-221D2B61BF69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AD2-4FF4-8F99-221D2B61B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r>
              <a:rPr lang="en-US"/>
              <a:t>Trust Decay (0.99)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Rogue Peer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Sheet1!$B$1:$B$526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450</c:v>
                </c:pt>
                <c:pt idx="11">
                  <c:v>445</c:v>
                </c:pt>
                <c:pt idx="12">
                  <c:v>440</c:v>
                </c:pt>
                <c:pt idx="13">
                  <c:v>435</c:v>
                </c:pt>
                <c:pt idx="14">
                  <c:v>430</c:v>
                </c:pt>
                <c:pt idx="15">
                  <c:v>425</c:v>
                </c:pt>
                <c:pt idx="16">
                  <c:v>420</c:v>
                </c:pt>
                <c:pt idx="17">
                  <c:v>415</c:v>
                </c:pt>
                <c:pt idx="18">
                  <c:v>410</c:v>
                </c:pt>
                <c:pt idx="19">
                  <c:v>405</c:v>
                </c:pt>
                <c:pt idx="20">
                  <c:v>400</c:v>
                </c:pt>
                <c:pt idx="21">
                  <c:v>396</c:v>
                </c:pt>
                <c:pt idx="22">
                  <c:v>392</c:v>
                </c:pt>
                <c:pt idx="23">
                  <c:v>388</c:v>
                </c:pt>
                <c:pt idx="24">
                  <c:v>384</c:v>
                </c:pt>
                <c:pt idx="25">
                  <c:v>380</c:v>
                </c:pt>
                <c:pt idx="26">
                  <c:v>376</c:v>
                </c:pt>
                <c:pt idx="27">
                  <c:v>372</c:v>
                </c:pt>
                <c:pt idx="28">
                  <c:v>368</c:v>
                </c:pt>
                <c:pt idx="29">
                  <c:v>364</c:v>
                </c:pt>
                <c:pt idx="30">
                  <c:v>360</c:v>
                </c:pt>
                <c:pt idx="31">
                  <c:v>356</c:v>
                </c:pt>
                <c:pt idx="32">
                  <c:v>352</c:v>
                </c:pt>
                <c:pt idx="33">
                  <c:v>348</c:v>
                </c:pt>
                <c:pt idx="34">
                  <c:v>344</c:v>
                </c:pt>
                <c:pt idx="35">
                  <c:v>340</c:v>
                </c:pt>
                <c:pt idx="36">
                  <c:v>336</c:v>
                </c:pt>
                <c:pt idx="37">
                  <c:v>332</c:v>
                </c:pt>
                <c:pt idx="38">
                  <c:v>328</c:v>
                </c:pt>
                <c:pt idx="39">
                  <c:v>324</c:v>
                </c:pt>
                <c:pt idx="40">
                  <c:v>320</c:v>
                </c:pt>
                <c:pt idx="41">
                  <c:v>316</c:v>
                </c:pt>
                <c:pt idx="42">
                  <c:v>312</c:v>
                </c:pt>
                <c:pt idx="43">
                  <c:v>308</c:v>
                </c:pt>
                <c:pt idx="44">
                  <c:v>304</c:v>
                </c:pt>
                <c:pt idx="45">
                  <c:v>300</c:v>
                </c:pt>
                <c:pt idx="46">
                  <c:v>297</c:v>
                </c:pt>
                <c:pt idx="47">
                  <c:v>294</c:v>
                </c:pt>
                <c:pt idx="48">
                  <c:v>291</c:v>
                </c:pt>
                <c:pt idx="49">
                  <c:v>288</c:v>
                </c:pt>
                <c:pt idx="50">
                  <c:v>285</c:v>
                </c:pt>
                <c:pt idx="51">
                  <c:v>282</c:v>
                </c:pt>
                <c:pt idx="52">
                  <c:v>279</c:v>
                </c:pt>
                <c:pt idx="53">
                  <c:v>276</c:v>
                </c:pt>
                <c:pt idx="54">
                  <c:v>273</c:v>
                </c:pt>
                <c:pt idx="55">
                  <c:v>270</c:v>
                </c:pt>
                <c:pt idx="56">
                  <c:v>267</c:v>
                </c:pt>
                <c:pt idx="57">
                  <c:v>264</c:v>
                </c:pt>
                <c:pt idx="58">
                  <c:v>261</c:v>
                </c:pt>
                <c:pt idx="59">
                  <c:v>258</c:v>
                </c:pt>
                <c:pt idx="60">
                  <c:v>255</c:v>
                </c:pt>
                <c:pt idx="61">
                  <c:v>252</c:v>
                </c:pt>
                <c:pt idx="62">
                  <c:v>249</c:v>
                </c:pt>
                <c:pt idx="63">
                  <c:v>246</c:v>
                </c:pt>
                <c:pt idx="64">
                  <c:v>243</c:v>
                </c:pt>
                <c:pt idx="65">
                  <c:v>240</c:v>
                </c:pt>
                <c:pt idx="66">
                  <c:v>237</c:v>
                </c:pt>
                <c:pt idx="67">
                  <c:v>234</c:v>
                </c:pt>
                <c:pt idx="68">
                  <c:v>231</c:v>
                </c:pt>
                <c:pt idx="69">
                  <c:v>228</c:v>
                </c:pt>
                <c:pt idx="70">
                  <c:v>225</c:v>
                </c:pt>
                <c:pt idx="71">
                  <c:v>222</c:v>
                </c:pt>
                <c:pt idx="72">
                  <c:v>219</c:v>
                </c:pt>
                <c:pt idx="73">
                  <c:v>216</c:v>
                </c:pt>
                <c:pt idx="74">
                  <c:v>213</c:v>
                </c:pt>
                <c:pt idx="75">
                  <c:v>210</c:v>
                </c:pt>
                <c:pt idx="76">
                  <c:v>207</c:v>
                </c:pt>
                <c:pt idx="77">
                  <c:v>204</c:v>
                </c:pt>
                <c:pt idx="78">
                  <c:v>201</c:v>
                </c:pt>
                <c:pt idx="79">
                  <c:v>198</c:v>
                </c:pt>
                <c:pt idx="80">
                  <c:v>196</c:v>
                </c:pt>
                <c:pt idx="81">
                  <c:v>194</c:v>
                </c:pt>
                <c:pt idx="82">
                  <c:v>192</c:v>
                </c:pt>
                <c:pt idx="83">
                  <c:v>190</c:v>
                </c:pt>
                <c:pt idx="84">
                  <c:v>188</c:v>
                </c:pt>
                <c:pt idx="85">
                  <c:v>186</c:v>
                </c:pt>
                <c:pt idx="86">
                  <c:v>184</c:v>
                </c:pt>
                <c:pt idx="87">
                  <c:v>182</c:v>
                </c:pt>
                <c:pt idx="88">
                  <c:v>180</c:v>
                </c:pt>
                <c:pt idx="89">
                  <c:v>178</c:v>
                </c:pt>
                <c:pt idx="90">
                  <c:v>176</c:v>
                </c:pt>
                <c:pt idx="91">
                  <c:v>174</c:v>
                </c:pt>
                <c:pt idx="92">
                  <c:v>172</c:v>
                </c:pt>
                <c:pt idx="93">
                  <c:v>170</c:v>
                </c:pt>
                <c:pt idx="94">
                  <c:v>168</c:v>
                </c:pt>
                <c:pt idx="95">
                  <c:v>166</c:v>
                </c:pt>
                <c:pt idx="96">
                  <c:v>164</c:v>
                </c:pt>
                <c:pt idx="97">
                  <c:v>162</c:v>
                </c:pt>
                <c:pt idx="98">
                  <c:v>160</c:v>
                </c:pt>
                <c:pt idx="99">
                  <c:v>158</c:v>
                </c:pt>
                <c:pt idx="100">
                  <c:v>156</c:v>
                </c:pt>
                <c:pt idx="101">
                  <c:v>154</c:v>
                </c:pt>
                <c:pt idx="102">
                  <c:v>152</c:v>
                </c:pt>
                <c:pt idx="103">
                  <c:v>150</c:v>
                </c:pt>
                <c:pt idx="104">
                  <c:v>148</c:v>
                </c:pt>
                <c:pt idx="105">
                  <c:v>146</c:v>
                </c:pt>
                <c:pt idx="106">
                  <c:v>144</c:v>
                </c:pt>
                <c:pt idx="107">
                  <c:v>142</c:v>
                </c:pt>
                <c:pt idx="108">
                  <c:v>140</c:v>
                </c:pt>
                <c:pt idx="109">
                  <c:v>138</c:v>
                </c:pt>
                <c:pt idx="110">
                  <c:v>136</c:v>
                </c:pt>
                <c:pt idx="111">
                  <c:v>134</c:v>
                </c:pt>
                <c:pt idx="112">
                  <c:v>132</c:v>
                </c:pt>
                <c:pt idx="113">
                  <c:v>130</c:v>
                </c:pt>
                <c:pt idx="114">
                  <c:v>128</c:v>
                </c:pt>
                <c:pt idx="115">
                  <c:v>126</c:v>
                </c:pt>
                <c:pt idx="116">
                  <c:v>124</c:v>
                </c:pt>
                <c:pt idx="117">
                  <c:v>122</c:v>
                </c:pt>
                <c:pt idx="118">
                  <c:v>120</c:v>
                </c:pt>
                <c:pt idx="119">
                  <c:v>118</c:v>
                </c:pt>
                <c:pt idx="120">
                  <c:v>116</c:v>
                </c:pt>
                <c:pt idx="121">
                  <c:v>114</c:v>
                </c:pt>
                <c:pt idx="122">
                  <c:v>112</c:v>
                </c:pt>
                <c:pt idx="123">
                  <c:v>110</c:v>
                </c:pt>
                <c:pt idx="124">
                  <c:v>108</c:v>
                </c:pt>
                <c:pt idx="125">
                  <c:v>106</c:v>
                </c:pt>
                <c:pt idx="126">
                  <c:v>104</c:v>
                </c:pt>
                <c:pt idx="127">
                  <c:v>102</c:v>
                </c:pt>
                <c:pt idx="128">
                  <c:v>100</c:v>
                </c:pt>
                <c:pt idx="129">
                  <c:v>99</c:v>
                </c:pt>
                <c:pt idx="130">
                  <c:v>98</c:v>
                </c:pt>
                <c:pt idx="131">
                  <c:v>97</c:v>
                </c:pt>
                <c:pt idx="132">
                  <c:v>96</c:v>
                </c:pt>
                <c:pt idx="133">
                  <c:v>95</c:v>
                </c:pt>
                <c:pt idx="134">
                  <c:v>94</c:v>
                </c:pt>
                <c:pt idx="135">
                  <c:v>93</c:v>
                </c:pt>
                <c:pt idx="136">
                  <c:v>92</c:v>
                </c:pt>
                <c:pt idx="137">
                  <c:v>91</c:v>
                </c:pt>
                <c:pt idx="138">
                  <c:v>90</c:v>
                </c:pt>
                <c:pt idx="139">
                  <c:v>89</c:v>
                </c:pt>
                <c:pt idx="140">
                  <c:v>88</c:v>
                </c:pt>
                <c:pt idx="141">
                  <c:v>87</c:v>
                </c:pt>
                <c:pt idx="142">
                  <c:v>86</c:v>
                </c:pt>
                <c:pt idx="143">
                  <c:v>85</c:v>
                </c:pt>
                <c:pt idx="144">
                  <c:v>84</c:v>
                </c:pt>
                <c:pt idx="145">
                  <c:v>83</c:v>
                </c:pt>
                <c:pt idx="146">
                  <c:v>82</c:v>
                </c:pt>
                <c:pt idx="147">
                  <c:v>81</c:v>
                </c:pt>
                <c:pt idx="148">
                  <c:v>80</c:v>
                </c:pt>
                <c:pt idx="149">
                  <c:v>79</c:v>
                </c:pt>
                <c:pt idx="150">
                  <c:v>78</c:v>
                </c:pt>
                <c:pt idx="151">
                  <c:v>77</c:v>
                </c:pt>
                <c:pt idx="152">
                  <c:v>76</c:v>
                </c:pt>
                <c:pt idx="153">
                  <c:v>75</c:v>
                </c:pt>
                <c:pt idx="154">
                  <c:v>74</c:v>
                </c:pt>
                <c:pt idx="155">
                  <c:v>73</c:v>
                </c:pt>
                <c:pt idx="156">
                  <c:v>72</c:v>
                </c:pt>
                <c:pt idx="157">
                  <c:v>71</c:v>
                </c:pt>
                <c:pt idx="158">
                  <c:v>70</c:v>
                </c:pt>
                <c:pt idx="159">
                  <c:v>69</c:v>
                </c:pt>
                <c:pt idx="160">
                  <c:v>68</c:v>
                </c:pt>
                <c:pt idx="161">
                  <c:v>67</c:v>
                </c:pt>
                <c:pt idx="162">
                  <c:v>66</c:v>
                </c:pt>
                <c:pt idx="163">
                  <c:v>65</c:v>
                </c:pt>
                <c:pt idx="164">
                  <c:v>64</c:v>
                </c:pt>
                <c:pt idx="165">
                  <c:v>63</c:v>
                </c:pt>
                <c:pt idx="166">
                  <c:v>62</c:v>
                </c:pt>
                <c:pt idx="167">
                  <c:v>61</c:v>
                </c:pt>
                <c:pt idx="168">
                  <c:v>60</c:v>
                </c:pt>
                <c:pt idx="169">
                  <c:v>59</c:v>
                </c:pt>
                <c:pt idx="170">
                  <c:v>58</c:v>
                </c:pt>
                <c:pt idx="171">
                  <c:v>57</c:v>
                </c:pt>
                <c:pt idx="172">
                  <c:v>56</c:v>
                </c:pt>
                <c:pt idx="173">
                  <c:v>55</c:v>
                </c:pt>
                <c:pt idx="174">
                  <c:v>54</c:v>
                </c:pt>
                <c:pt idx="175">
                  <c:v>53</c:v>
                </c:pt>
                <c:pt idx="176">
                  <c:v>52</c:v>
                </c:pt>
                <c:pt idx="177">
                  <c:v>51</c:v>
                </c:pt>
                <c:pt idx="178">
                  <c:v>50</c:v>
                </c:pt>
                <c:pt idx="179">
                  <c:v>49</c:v>
                </c:pt>
                <c:pt idx="180">
                  <c:v>48</c:v>
                </c:pt>
                <c:pt idx="181">
                  <c:v>47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41</c:v>
                </c:pt>
                <c:pt idx="188">
                  <c:v>40</c:v>
                </c:pt>
                <c:pt idx="189">
                  <c:v>39</c:v>
                </c:pt>
                <c:pt idx="190">
                  <c:v>38</c:v>
                </c:pt>
                <c:pt idx="191">
                  <c:v>37</c:v>
                </c:pt>
                <c:pt idx="192">
                  <c:v>36</c:v>
                </c:pt>
                <c:pt idx="193">
                  <c:v>35</c:v>
                </c:pt>
                <c:pt idx="194">
                  <c:v>34</c:v>
                </c:pt>
                <c:pt idx="195">
                  <c:v>33</c:v>
                </c:pt>
                <c:pt idx="196">
                  <c:v>32</c:v>
                </c:pt>
                <c:pt idx="197">
                  <c:v>31</c:v>
                </c:pt>
                <c:pt idx="198">
                  <c:v>30</c:v>
                </c:pt>
                <c:pt idx="199">
                  <c:v>29</c:v>
                </c:pt>
                <c:pt idx="200">
                  <c:v>28</c:v>
                </c:pt>
                <c:pt idx="201">
                  <c:v>27</c:v>
                </c:pt>
                <c:pt idx="202">
                  <c:v>26</c:v>
                </c:pt>
                <c:pt idx="203">
                  <c:v>25</c:v>
                </c:pt>
                <c:pt idx="204">
                  <c:v>24</c:v>
                </c:pt>
                <c:pt idx="205">
                  <c:v>23</c:v>
                </c:pt>
                <c:pt idx="206">
                  <c:v>22</c:v>
                </c:pt>
                <c:pt idx="207">
                  <c:v>21</c:v>
                </c:pt>
                <c:pt idx="208">
                  <c:v>20</c:v>
                </c:pt>
                <c:pt idx="209">
                  <c:v>19</c:v>
                </c:pt>
                <c:pt idx="210">
                  <c:v>18</c:v>
                </c:pt>
                <c:pt idx="211">
                  <c:v>17</c:v>
                </c:pt>
                <c:pt idx="212">
                  <c:v>16</c:v>
                </c:pt>
                <c:pt idx="213">
                  <c:v>15</c:v>
                </c:pt>
                <c:pt idx="214">
                  <c:v>14</c:v>
                </c:pt>
                <c:pt idx="215">
                  <c:v>13</c:v>
                </c:pt>
                <c:pt idx="216">
                  <c:v>12</c:v>
                </c:pt>
                <c:pt idx="217">
                  <c:v>11</c:v>
                </c:pt>
                <c:pt idx="218">
                  <c:v>10</c:v>
                </c:pt>
                <c:pt idx="219">
                  <c:v>9</c:v>
                </c:pt>
                <c:pt idx="220">
                  <c:v>8</c:v>
                </c:pt>
                <c:pt idx="221">
                  <c:v>7</c:v>
                </c:pt>
                <c:pt idx="222">
                  <c:v>6</c:v>
                </c:pt>
                <c:pt idx="223">
                  <c:v>5</c:v>
                </c:pt>
                <c:pt idx="224">
                  <c:v>4</c:v>
                </c:pt>
                <c:pt idx="225">
                  <c:v>3</c:v>
                </c:pt>
                <c:pt idx="226">
                  <c:v>2</c:v>
                </c:pt>
                <c:pt idx="227">
                  <c:v>1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F8-4B92-A2BC-AFB45333AD70}"/>
            </c:ext>
          </c:extLst>
        </c:ser>
        <c:ser>
          <c:idx val="3"/>
          <c:order val="1"/>
          <c:tx>
            <c:v>Genuine Peer (1min)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General</c:formatCode>
                <c:ptCount val="104857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Sheet1!$C:$C</c:f>
              <c:numCache>
                <c:formatCode>General</c:formatCode>
                <c:ptCount val="1048576"/>
                <c:pt idx="0">
                  <c:v>500</c:v>
                </c:pt>
                <c:pt idx="1">
                  <c:v>510</c:v>
                </c:pt>
                <c:pt idx="2">
                  <c:v>520</c:v>
                </c:pt>
                <c:pt idx="3">
                  <c:v>530</c:v>
                </c:pt>
                <c:pt idx="4">
                  <c:v>540</c:v>
                </c:pt>
                <c:pt idx="5">
                  <c:v>550</c:v>
                </c:pt>
                <c:pt idx="6">
                  <c:v>560</c:v>
                </c:pt>
                <c:pt idx="7">
                  <c:v>570</c:v>
                </c:pt>
                <c:pt idx="8">
                  <c:v>580</c:v>
                </c:pt>
                <c:pt idx="9">
                  <c:v>590</c:v>
                </c:pt>
                <c:pt idx="10">
                  <c:v>600</c:v>
                </c:pt>
                <c:pt idx="11">
                  <c:v>610</c:v>
                </c:pt>
                <c:pt idx="12">
                  <c:v>620</c:v>
                </c:pt>
                <c:pt idx="13">
                  <c:v>630</c:v>
                </c:pt>
                <c:pt idx="14">
                  <c:v>640</c:v>
                </c:pt>
                <c:pt idx="15">
                  <c:v>650</c:v>
                </c:pt>
                <c:pt idx="16">
                  <c:v>660</c:v>
                </c:pt>
                <c:pt idx="17">
                  <c:v>670</c:v>
                </c:pt>
                <c:pt idx="18">
                  <c:v>680</c:v>
                </c:pt>
                <c:pt idx="19">
                  <c:v>690</c:v>
                </c:pt>
                <c:pt idx="20">
                  <c:v>700</c:v>
                </c:pt>
                <c:pt idx="21">
                  <c:v>710</c:v>
                </c:pt>
                <c:pt idx="22">
                  <c:v>720</c:v>
                </c:pt>
                <c:pt idx="23">
                  <c:v>730</c:v>
                </c:pt>
                <c:pt idx="24">
                  <c:v>740</c:v>
                </c:pt>
                <c:pt idx="25">
                  <c:v>750</c:v>
                </c:pt>
                <c:pt idx="26">
                  <c:v>760</c:v>
                </c:pt>
                <c:pt idx="27">
                  <c:v>770</c:v>
                </c:pt>
                <c:pt idx="28">
                  <c:v>780</c:v>
                </c:pt>
                <c:pt idx="29">
                  <c:v>790</c:v>
                </c:pt>
                <c:pt idx="30">
                  <c:v>800</c:v>
                </c:pt>
                <c:pt idx="31">
                  <c:v>810</c:v>
                </c:pt>
                <c:pt idx="32">
                  <c:v>820</c:v>
                </c:pt>
                <c:pt idx="33">
                  <c:v>830</c:v>
                </c:pt>
                <c:pt idx="34">
                  <c:v>840</c:v>
                </c:pt>
                <c:pt idx="35">
                  <c:v>850</c:v>
                </c:pt>
                <c:pt idx="36">
                  <c:v>860</c:v>
                </c:pt>
                <c:pt idx="37">
                  <c:v>870</c:v>
                </c:pt>
                <c:pt idx="38">
                  <c:v>880</c:v>
                </c:pt>
                <c:pt idx="39">
                  <c:v>890</c:v>
                </c:pt>
                <c:pt idx="40">
                  <c:v>900</c:v>
                </c:pt>
                <c:pt idx="41">
                  <c:v>910</c:v>
                </c:pt>
                <c:pt idx="42">
                  <c:v>920</c:v>
                </c:pt>
                <c:pt idx="43">
                  <c:v>930</c:v>
                </c:pt>
                <c:pt idx="44">
                  <c:v>940</c:v>
                </c:pt>
                <c:pt idx="45">
                  <c:v>950</c:v>
                </c:pt>
                <c:pt idx="46">
                  <c:v>960</c:v>
                </c:pt>
                <c:pt idx="47">
                  <c:v>970</c:v>
                </c:pt>
                <c:pt idx="48">
                  <c:v>980</c:v>
                </c:pt>
                <c:pt idx="49">
                  <c:v>990</c:v>
                </c:pt>
                <c:pt idx="50">
                  <c:v>1000</c:v>
                </c:pt>
                <c:pt idx="51">
                  <c:v>1010</c:v>
                </c:pt>
                <c:pt idx="52">
                  <c:v>1020</c:v>
                </c:pt>
                <c:pt idx="53">
                  <c:v>1030</c:v>
                </c:pt>
                <c:pt idx="54">
                  <c:v>1040</c:v>
                </c:pt>
                <c:pt idx="55">
                  <c:v>1050</c:v>
                </c:pt>
                <c:pt idx="56">
                  <c:v>1060</c:v>
                </c:pt>
                <c:pt idx="57">
                  <c:v>1070</c:v>
                </c:pt>
                <c:pt idx="58">
                  <c:v>1080</c:v>
                </c:pt>
                <c:pt idx="59">
                  <c:v>1090</c:v>
                </c:pt>
                <c:pt idx="60">
                  <c:v>1100</c:v>
                </c:pt>
                <c:pt idx="61">
                  <c:v>1110</c:v>
                </c:pt>
                <c:pt idx="62">
                  <c:v>1120</c:v>
                </c:pt>
                <c:pt idx="63">
                  <c:v>1130</c:v>
                </c:pt>
                <c:pt idx="64">
                  <c:v>1140</c:v>
                </c:pt>
                <c:pt idx="65">
                  <c:v>1150</c:v>
                </c:pt>
                <c:pt idx="66">
                  <c:v>1160</c:v>
                </c:pt>
                <c:pt idx="67">
                  <c:v>1170</c:v>
                </c:pt>
                <c:pt idx="68">
                  <c:v>1180</c:v>
                </c:pt>
                <c:pt idx="69">
                  <c:v>1190</c:v>
                </c:pt>
                <c:pt idx="70">
                  <c:v>1200</c:v>
                </c:pt>
                <c:pt idx="71">
                  <c:v>1210</c:v>
                </c:pt>
                <c:pt idx="72">
                  <c:v>1220</c:v>
                </c:pt>
                <c:pt idx="73">
                  <c:v>1230</c:v>
                </c:pt>
                <c:pt idx="74">
                  <c:v>1240</c:v>
                </c:pt>
                <c:pt idx="75">
                  <c:v>1250</c:v>
                </c:pt>
                <c:pt idx="76">
                  <c:v>1260</c:v>
                </c:pt>
                <c:pt idx="77">
                  <c:v>1270</c:v>
                </c:pt>
                <c:pt idx="78">
                  <c:v>1280</c:v>
                </c:pt>
                <c:pt idx="79">
                  <c:v>1290</c:v>
                </c:pt>
                <c:pt idx="80">
                  <c:v>1300</c:v>
                </c:pt>
                <c:pt idx="81">
                  <c:v>1310</c:v>
                </c:pt>
                <c:pt idx="82">
                  <c:v>1320</c:v>
                </c:pt>
                <c:pt idx="83">
                  <c:v>1330</c:v>
                </c:pt>
                <c:pt idx="84">
                  <c:v>1340</c:v>
                </c:pt>
                <c:pt idx="85">
                  <c:v>1350</c:v>
                </c:pt>
                <c:pt idx="86">
                  <c:v>1360</c:v>
                </c:pt>
                <c:pt idx="87">
                  <c:v>1370</c:v>
                </c:pt>
                <c:pt idx="88">
                  <c:v>1380</c:v>
                </c:pt>
                <c:pt idx="89">
                  <c:v>1390</c:v>
                </c:pt>
                <c:pt idx="90">
                  <c:v>1400</c:v>
                </c:pt>
                <c:pt idx="91">
                  <c:v>1410</c:v>
                </c:pt>
                <c:pt idx="92">
                  <c:v>1420</c:v>
                </c:pt>
                <c:pt idx="93">
                  <c:v>1430</c:v>
                </c:pt>
                <c:pt idx="94">
                  <c:v>1440</c:v>
                </c:pt>
                <c:pt idx="95">
                  <c:v>1450</c:v>
                </c:pt>
                <c:pt idx="96">
                  <c:v>1460</c:v>
                </c:pt>
                <c:pt idx="97">
                  <c:v>1470</c:v>
                </c:pt>
                <c:pt idx="98">
                  <c:v>1480</c:v>
                </c:pt>
                <c:pt idx="99">
                  <c:v>1490</c:v>
                </c:pt>
                <c:pt idx="100">
                  <c:v>1500</c:v>
                </c:pt>
                <c:pt idx="101">
                  <c:v>1510</c:v>
                </c:pt>
                <c:pt idx="102">
                  <c:v>1520</c:v>
                </c:pt>
                <c:pt idx="103">
                  <c:v>1530</c:v>
                </c:pt>
                <c:pt idx="104">
                  <c:v>1540</c:v>
                </c:pt>
                <c:pt idx="105">
                  <c:v>1550</c:v>
                </c:pt>
                <c:pt idx="106">
                  <c:v>1560</c:v>
                </c:pt>
                <c:pt idx="107">
                  <c:v>1570</c:v>
                </c:pt>
                <c:pt idx="108">
                  <c:v>1580</c:v>
                </c:pt>
                <c:pt idx="109">
                  <c:v>1590</c:v>
                </c:pt>
                <c:pt idx="110">
                  <c:v>1600</c:v>
                </c:pt>
                <c:pt idx="111">
                  <c:v>1610</c:v>
                </c:pt>
                <c:pt idx="112">
                  <c:v>1620</c:v>
                </c:pt>
                <c:pt idx="113">
                  <c:v>1630</c:v>
                </c:pt>
                <c:pt idx="114">
                  <c:v>1640</c:v>
                </c:pt>
                <c:pt idx="115">
                  <c:v>1650</c:v>
                </c:pt>
                <c:pt idx="116">
                  <c:v>1660</c:v>
                </c:pt>
                <c:pt idx="117">
                  <c:v>1670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F8-4B92-A2BC-AFB45333AD70}"/>
            </c:ext>
          </c:extLst>
        </c:ser>
        <c:ser>
          <c:idx val="1"/>
          <c:order val="2"/>
          <c:tx>
            <c:v>Genuine Peer (10min)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Sheet1!$D$1:$D$526</c:f>
              <c:numCache>
                <c:formatCode>General</c:formatCode>
                <c:ptCount val="526"/>
                <c:pt idx="0">
                  <c:v>500</c:v>
                </c:pt>
                <c:pt idx="1">
                  <c:v>495</c:v>
                </c:pt>
                <c:pt idx="2">
                  <c:v>490</c:v>
                </c:pt>
                <c:pt idx="3">
                  <c:v>485</c:v>
                </c:pt>
                <c:pt idx="4">
                  <c:v>480</c:v>
                </c:pt>
                <c:pt idx="5">
                  <c:v>475</c:v>
                </c:pt>
                <c:pt idx="6">
                  <c:v>470</c:v>
                </c:pt>
                <c:pt idx="7">
                  <c:v>465</c:v>
                </c:pt>
                <c:pt idx="8">
                  <c:v>460</c:v>
                </c:pt>
                <c:pt idx="9">
                  <c:v>455</c:v>
                </c:pt>
                <c:pt idx="10">
                  <c:v>465</c:v>
                </c:pt>
                <c:pt idx="11">
                  <c:v>460</c:v>
                </c:pt>
                <c:pt idx="12">
                  <c:v>455</c:v>
                </c:pt>
                <c:pt idx="13">
                  <c:v>450</c:v>
                </c:pt>
                <c:pt idx="14">
                  <c:v>445</c:v>
                </c:pt>
                <c:pt idx="15">
                  <c:v>440</c:v>
                </c:pt>
                <c:pt idx="16">
                  <c:v>435</c:v>
                </c:pt>
                <c:pt idx="17">
                  <c:v>430</c:v>
                </c:pt>
                <c:pt idx="18">
                  <c:v>425</c:v>
                </c:pt>
                <c:pt idx="19">
                  <c:v>420</c:v>
                </c:pt>
                <c:pt idx="20">
                  <c:v>430</c:v>
                </c:pt>
                <c:pt idx="21">
                  <c:v>425</c:v>
                </c:pt>
                <c:pt idx="22">
                  <c:v>420</c:v>
                </c:pt>
                <c:pt idx="23">
                  <c:v>415</c:v>
                </c:pt>
                <c:pt idx="24">
                  <c:v>410</c:v>
                </c:pt>
                <c:pt idx="25">
                  <c:v>405</c:v>
                </c:pt>
                <c:pt idx="26">
                  <c:v>400</c:v>
                </c:pt>
                <c:pt idx="27">
                  <c:v>396</c:v>
                </c:pt>
                <c:pt idx="28">
                  <c:v>392</c:v>
                </c:pt>
                <c:pt idx="29">
                  <c:v>388</c:v>
                </c:pt>
                <c:pt idx="30">
                  <c:v>398</c:v>
                </c:pt>
                <c:pt idx="31">
                  <c:v>394</c:v>
                </c:pt>
                <c:pt idx="32">
                  <c:v>390</c:v>
                </c:pt>
                <c:pt idx="33">
                  <c:v>386</c:v>
                </c:pt>
                <c:pt idx="34">
                  <c:v>382</c:v>
                </c:pt>
                <c:pt idx="35">
                  <c:v>378</c:v>
                </c:pt>
                <c:pt idx="36">
                  <c:v>374</c:v>
                </c:pt>
                <c:pt idx="37">
                  <c:v>370</c:v>
                </c:pt>
                <c:pt idx="38">
                  <c:v>366</c:v>
                </c:pt>
                <c:pt idx="39">
                  <c:v>362</c:v>
                </c:pt>
                <c:pt idx="40">
                  <c:v>372</c:v>
                </c:pt>
                <c:pt idx="41">
                  <c:v>368</c:v>
                </c:pt>
                <c:pt idx="42">
                  <c:v>364</c:v>
                </c:pt>
                <c:pt idx="43">
                  <c:v>360</c:v>
                </c:pt>
                <c:pt idx="44">
                  <c:v>356</c:v>
                </c:pt>
                <c:pt idx="45">
                  <c:v>352</c:v>
                </c:pt>
                <c:pt idx="46">
                  <c:v>348</c:v>
                </c:pt>
                <c:pt idx="47">
                  <c:v>344</c:v>
                </c:pt>
                <c:pt idx="48">
                  <c:v>340</c:v>
                </c:pt>
                <c:pt idx="49">
                  <c:v>336</c:v>
                </c:pt>
                <c:pt idx="50">
                  <c:v>346</c:v>
                </c:pt>
                <c:pt idx="51">
                  <c:v>342</c:v>
                </c:pt>
                <c:pt idx="52">
                  <c:v>338</c:v>
                </c:pt>
                <c:pt idx="53">
                  <c:v>334</c:v>
                </c:pt>
                <c:pt idx="54">
                  <c:v>330</c:v>
                </c:pt>
                <c:pt idx="55">
                  <c:v>326</c:v>
                </c:pt>
                <c:pt idx="56">
                  <c:v>322</c:v>
                </c:pt>
                <c:pt idx="57">
                  <c:v>318</c:v>
                </c:pt>
                <c:pt idx="58">
                  <c:v>314</c:v>
                </c:pt>
                <c:pt idx="59">
                  <c:v>310</c:v>
                </c:pt>
                <c:pt idx="60">
                  <c:v>320</c:v>
                </c:pt>
                <c:pt idx="61">
                  <c:v>316</c:v>
                </c:pt>
                <c:pt idx="62">
                  <c:v>312</c:v>
                </c:pt>
                <c:pt idx="63">
                  <c:v>308</c:v>
                </c:pt>
                <c:pt idx="64">
                  <c:v>304</c:v>
                </c:pt>
                <c:pt idx="65">
                  <c:v>300</c:v>
                </c:pt>
                <c:pt idx="66">
                  <c:v>297</c:v>
                </c:pt>
                <c:pt idx="67">
                  <c:v>294</c:v>
                </c:pt>
                <c:pt idx="68">
                  <c:v>291</c:v>
                </c:pt>
                <c:pt idx="69">
                  <c:v>288</c:v>
                </c:pt>
                <c:pt idx="70">
                  <c:v>298</c:v>
                </c:pt>
                <c:pt idx="71">
                  <c:v>295</c:v>
                </c:pt>
                <c:pt idx="72">
                  <c:v>292</c:v>
                </c:pt>
                <c:pt idx="73">
                  <c:v>289</c:v>
                </c:pt>
                <c:pt idx="74">
                  <c:v>286</c:v>
                </c:pt>
                <c:pt idx="75">
                  <c:v>283</c:v>
                </c:pt>
                <c:pt idx="76">
                  <c:v>280</c:v>
                </c:pt>
                <c:pt idx="77">
                  <c:v>277</c:v>
                </c:pt>
                <c:pt idx="78">
                  <c:v>274</c:v>
                </c:pt>
                <c:pt idx="79">
                  <c:v>271</c:v>
                </c:pt>
                <c:pt idx="80">
                  <c:v>281</c:v>
                </c:pt>
                <c:pt idx="81">
                  <c:v>278</c:v>
                </c:pt>
                <c:pt idx="82">
                  <c:v>275</c:v>
                </c:pt>
                <c:pt idx="83">
                  <c:v>272</c:v>
                </c:pt>
                <c:pt idx="84">
                  <c:v>269</c:v>
                </c:pt>
                <c:pt idx="85">
                  <c:v>266</c:v>
                </c:pt>
                <c:pt idx="86">
                  <c:v>263</c:v>
                </c:pt>
                <c:pt idx="87">
                  <c:v>260</c:v>
                </c:pt>
                <c:pt idx="88">
                  <c:v>257</c:v>
                </c:pt>
                <c:pt idx="89">
                  <c:v>254</c:v>
                </c:pt>
                <c:pt idx="90">
                  <c:v>264</c:v>
                </c:pt>
                <c:pt idx="91">
                  <c:v>261</c:v>
                </c:pt>
                <c:pt idx="92">
                  <c:v>258</c:v>
                </c:pt>
                <c:pt idx="93">
                  <c:v>255</c:v>
                </c:pt>
                <c:pt idx="94">
                  <c:v>252</c:v>
                </c:pt>
                <c:pt idx="95">
                  <c:v>249</c:v>
                </c:pt>
                <c:pt idx="96">
                  <c:v>246</c:v>
                </c:pt>
                <c:pt idx="97">
                  <c:v>243</c:v>
                </c:pt>
                <c:pt idx="98">
                  <c:v>240</c:v>
                </c:pt>
                <c:pt idx="99">
                  <c:v>237</c:v>
                </c:pt>
                <c:pt idx="100">
                  <c:v>247</c:v>
                </c:pt>
                <c:pt idx="101">
                  <c:v>244</c:v>
                </c:pt>
                <c:pt idx="102">
                  <c:v>241</c:v>
                </c:pt>
                <c:pt idx="103">
                  <c:v>238</c:v>
                </c:pt>
                <c:pt idx="104">
                  <c:v>235</c:v>
                </c:pt>
                <c:pt idx="105">
                  <c:v>232</c:v>
                </c:pt>
                <c:pt idx="106">
                  <c:v>229</c:v>
                </c:pt>
                <c:pt idx="107">
                  <c:v>226</c:v>
                </c:pt>
                <c:pt idx="108">
                  <c:v>223</c:v>
                </c:pt>
                <c:pt idx="109">
                  <c:v>220</c:v>
                </c:pt>
                <c:pt idx="110">
                  <c:v>230</c:v>
                </c:pt>
                <c:pt idx="111">
                  <c:v>227</c:v>
                </c:pt>
                <c:pt idx="112">
                  <c:v>224</c:v>
                </c:pt>
                <c:pt idx="113">
                  <c:v>221</c:v>
                </c:pt>
                <c:pt idx="114">
                  <c:v>218</c:v>
                </c:pt>
                <c:pt idx="115">
                  <c:v>215</c:v>
                </c:pt>
                <c:pt idx="116">
                  <c:v>212</c:v>
                </c:pt>
                <c:pt idx="117">
                  <c:v>209</c:v>
                </c:pt>
                <c:pt idx="118">
                  <c:v>206</c:v>
                </c:pt>
                <c:pt idx="119">
                  <c:v>203</c:v>
                </c:pt>
                <c:pt idx="120">
                  <c:v>213</c:v>
                </c:pt>
                <c:pt idx="121">
                  <c:v>210</c:v>
                </c:pt>
                <c:pt idx="122">
                  <c:v>207</c:v>
                </c:pt>
                <c:pt idx="123">
                  <c:v>204</c:v>
                </c:pt>
                <c:pt idx="124">
                  <c:v>201</c:v>
                </c:pt>
                <c:pt idx="125">
                  <c:v>198</c:v>
                </c:pt>
                <c:pt idx="126">
                  <c:v>196</c:v>
                </c:pt>
                <c:pt idx="127">
                  <c:v>194</c:v>
                </c:pt>
                <c:pt idx="128">
                  <c:v>192</c:v>
                </c:pt>
                <c:pt idx="129">
                  <c:v>190</c:v>
                </c:pt>
                <c:pt idx="130">
                  <c:v>200</c:v>
                </c:pt>
                <c:pt idx="131">
                  <c:v>198</c:v>
                </c:pt>
                <c:pt idx="132">
                  <c:v>196</c:v>
                </c:pt>
                <c:pt idx="133">
                  <c:v>194</c:v>
                </c:pt>
                <c:pt idx="134">
                  <c:v>192</c:v>
                </c:pt>
                <c:pt idx="135">
                  <c:v>190</c:v>
                </c:pt>
                <c:pt idx="136">
                  <c:v>188</c:v>
                </c:pt>
                <c:pt idx="137">
                  <c:v>186</c:v>
                </c:pt>
                <c:pt idx="138">
                  <c:v>184</c:v>
                </c:pt>
                <c:pt idx="139">
                  <c:v>182</c:v>
                </c:pt>
                <c:pt idx="140">
                  <c:v>192</c:v>
                </c:pt>
                <c:pt idx="141">
                  <c:v>190</c:v>
                </c:pt>
                <c:pt idx="142">
                  <c:v>188</c:v>
                </c:pt>
                <c:pt idx="143">
                  <c:v>186</c:v>
                </c:pt>
                <c:pt idx="144">
                  <c:v>184</c:v>
                </c:pt>
                <c:pt idx="145">
                  <c:v>182</c:v>
                </c:pt>
                <c:pt idx="146">
                  <c:v>180</c:v>
                </c:pt>
                <c:pt idx="147">
                  <c:v>178</c:v>
                </c:pt>
                <c:pt idx="148">
                  <c:v>176</c:v>
                </c:pt>
                <c:pt idx="149">
                  <c:v>174</c:v>
                </c:pt>
                <c:pt idx="150">
                  <c:v>184</c:v>
                </c:pt>
                <c:pt idx="151">
                  <c:v>182</c:v>
                </c:pt>
                <c:pt idx="152">
                  <c:v>180</c:v>
                </c:pt>
                <c:pt idx="153">
                  <c:v>178</c:v>
                </c:pt>
                <c:pt idx="154">
                  <c:v>176</c:v>
                </c:pt>
                <c:pt idx="155">
                  <c:v>174</c:v>
                </c:pt>
                <c:pt idx="156">
                  <c:v>172</c:v>
                </c:pt>
                <c:pt idx="157">
                  <c:v>170</c:v>
                </c:pt>
                <c:pt idx="158">
                  <c:v>168</c:v>
                </c:pt>
                <c:pt idx="159">
                  <c:v>166</c:v>
                </c:pt>
                <c:pt idx="160">
                  <c:v>176</c:v>
                </c:pt>
                <c:pt idx="161">
                  <c:v>174</c:v>
                </c:pt>
                <c:pt idx="162">
                  <c:v>172</c:v>
                </c:pt>
                <c:pt idx="163">
                  <c:v>170</c:v>
                </c:pt>
                <c:pt idx="164">
                  <c:v>168</c:v>
                </c:pt>
                <c:pt idx="165">
                  <c:v>166</c:v>
                </c:pt>
                <c:pt idx="166">
                  <c:v>164</c:v>
                </c:pt>
                <c:pt idx="167">
                  <c:v>162</c:v>
                </c:pt>
                <c:pt idx="168">
                  <c:v>160</c:v>
                </c:pt>
                <c:pt idx="169">
                  <c:v>158</c:v>
                </c:pt>
                <c:pt idx="170">
                  <c:v>168</c:v>
                </c:pt>
                <c:pt idx="171">
                  <c:v>166</c:v>
                </c:pt>
                <c:pt idx="172">
                  <c:v>164</c:v>
                </c:pt>
                <c:pt idx="173">
                  <c:v>162</c:v>
                </c:pt>
                <c:pt idx="174">
                  <c:v>160</c:v>
                </c:pt>
                <c:pt idx="175">
                  <c:v>158</c:v>
                </c:pt>
                <c:pt idx="176">
                  <c:v>156</c:v>
                </c:pt>
                <c:pt idx="177">
                  <c:v>154</c:v>
                </c:pt>
                <c:pt idx="178">
                  <c:v>152</c:v>
                </c:pt>
                <c:pt idx="179">
                  <c:v>150</c:v>
                </c:pt>
                <c:pt idx="180">
                  <c:v>160</c:v>
                </c:pt>
                <c:pt idx="181">
                  <c:v>158</c:v>
                </c:pt>
                <c:pt idx="182">
                  <c:v>156</c:v>
                </c:pt>
                <c:pt idx="183">
                  <c:v>154</c:v>
                </c:pt>
                <c:pt idx="184">
                  <c:v>152</c:v>
                </c:pt>
                <c:pt idx="185">
                  <c:v>150</c:v>
                </c:pt>
                <c:pt idx="186">
                  <c:v>148</c:v>
                </c:pt>
                <c:pt idx="187">
                  <c:v>146</c:v>
                </c:pt>
                <c:pt idx="188">
                  <c:v>144</c:v>
                </c:pt>
                <c:pt idx="189">
                  <c:v>142</c:v>
                </c:pt>
                <c:pt idx="190">
                  <c:v>152</c:v>
                </c:pt>
                <c:pt idx="191">
                  <c:v>150</c:v>
                </c:pt>
                <c:pt idx="192">
                  <c:v>148</c:v>
                </c:pt>
                <c:pt idx="193">
                  <c:v>146</c:v>
                </c:pt>
                <c:pt idx="194">
                  <c:v>144</c:v>
                </c:pt>
                <c:pt idx="195">
                  <c:v>142</c:v>
                </c:pt>
                <c:pt idx="196">
                  <c:v>140</c:v>
                </c:pt>
                <c:pt idx="197">
                  <c:v>138</c:v>
                </c:pt>
                <c:pt idx="198">
                  <c:v>136</c:v>
                </c:pt>
                <c:pt idx="199">
                  <c:v>134</c:v>
                </c:pt>
                <c:pt idx="200">
                  <c:v>144</c:v>
                </c:pt>
                <c:pt idx="201">
                  <c:v>142</c:v>
                </c:pt>
                <c:pt idx="202">
                  <c:v>140</c:v>
                </c:pt>
                <c:pt idx="203">
                  <c:v>138</c:v>
                </c:pt>
                <c:pt idx="204">
                  <c:v>136</c:v>
                </c:pt>
                <c:pt idx="205">
                  <c:v>134</c:v>
                </c:pt>
                <c:pt idx="206">
                  <c:v>132</c:v>
                </c:pt>
                <c:pt idx="207">
                  <c:v>130</c:v>
                </c:pt>
                <c:pt idx="208">
                  <c:v>128</c:v>
                </c:pt>
                <c:pt idx="209">
                  <c:v>126</c:v>
                </c:pt>
                <c:pt idx="210">
                  <c:v>136</c:v>
                </c:pt>
                <c:pt idx="211">
                  <c:v>134</c:v>
                </c:pt>
                <c:pt idx="212">
                  <c:v>132</c:v>
                </c:pt>
                <c:pt idx="213">
                  <c:v>130</c:v>
                </c:pt>
                <c:pt idx="214">
                  <c:v>128</c:v>
                </c:pt>
                <c:pt idx="215">
                  <c:v>126</c:v>
                </c:pt>
                <c:pt idx="216">
                  <c:v>124</c:v>
                </c:pt>
                <c:pt idx="217">
                  <c:v>122</c:v>
                </c:pt>
                <c:pt idx="218">
                  <c:v>120</c:v>
                </c:pt>
                <c:pt idx="219">
                  <c:v>118</c:v>
                </c:pt>
                <c:pt idx="220">
                  <c:v>128</c:v>
                </c:pt>
                <c:pt idx="221">
                  <c:v>126</c:v>
                </c:pt>
                <c:pt idx="222">
                  <c:v>124</c:v>
                </c:pt>
                <c:pt idx="223">
                  <c:v>122</c:v>
                </c:pt>
                <c:pt idx="224">
                  <c:v>120</c:v>
                </c:pt>
                <c:pt idx="225">
                  <c:v>118</c:v>
                </c:pt>
                <c:pt idx="226">
                  <c:v>116</c:v>
                </c:pt>
                <c:pt idx="227">
                  <c:v>114</c:v>
                </c:pt>
                <c:pt idx="228">
                  <c:v>112</c:v>
                </c:pt>
                <c:pt idx="229">
                  <c:v>110</c:v>
                </c:pt>
                <c:pt idx="230">
                  <c:v>120</c:v>
                </c:pt>
                <c:pt idx="231">
                  <c:v>118</c:v>
                </c:pt>
                <c:pt idx="232">
                  <c:v>116</c:v>
                </c:pt>
                <c:pt idx="233">
                  <c:v>114</c:v>
                </c:pt>
                <c:pt idx="234">
                  <c:v>112</c:v>
                </c:pt>
                <c:pt idx="235">
                  <c:v>110</c:v>
                </c:pt>
                <c:pt idx="236">
                  <c:v>108</c:v>
                </c:pt>
                <c:pt idx="237">
                  <c:v>106</c:v>
                </c:pt>
                <c:pt idx="238">
                  <c:v>104</c:v>
                </c:pt>
                <c:pt idx="239">
                  <c:v>102</c:v>
                </c:pt>
                <c:pt idx="240">
                  <c:v>112</c:v>
                </c:pt>
                <c:pt idx="241">
                  <c:v>110</c:v>
                </c:pt>
                <c:pt idx="242">
                  <c:v>108</c:v>
                </c:pt>
                <c:pt idx="243">
                  <c:v>106</c:v>
                </c:pt>
                <c:pt idx="244">
                  <c:v>104</c:v>
                </c:pt>
                <c:pt idx="245">
                  <c:v>102</c:v>
                </c:pt>
                <c:pt idx="246">
                  <c:v>100</c:v>
                </c:pt>
                <c:pt idx="247">
                  <c:v>99</c:v>
                </c:pt>
                <c:pt idx="248">
                  <c:v>98</c:v>
                </c:pt>
                <c:pt idx="249">
                  <c:v>97</c:v>
                </c:pt>
                <c:pt idx="250">
                  <c:v>107</c:v>
                </c:pt>
                <c:pt idx="251">
                  <c:v>105</c:v>
                </c:pt>
                <c:pt idx="252">
                  <c:v>103</c:v>
                </c:pt>
                <c:pt idx="253">
                  <c:v>101</c:v>
                </c:pt>
                <c:pt idx="254">
                  <c:v>99</c:v>
                </c:pt>
                <c:pt idx="255">
                  <c:v>98</c:v>
                </c:pt>
                <c:pt idx="256">
                  <c:v>97</c:v>
                </c:pt>
                <c:pt idx="257">
                  <c:v>96</c:v>
                </c:pt>
                <c:pt idx="258">
                  <c:v>95</c:v>
                </c:pt>
                <c:pt idx="259">
                  <c:v>94</c:v>
                </c:pt>
                <c:pt idx="260">
                  <c:v>104</c:v>
                </c:pt>
                <c:pt idx="261">
                  <c:v>102</c:v>
                </c:pt>
                <c:pt idx="262">
                  <c:v>100</c:v>
                </c:pt>
                <c:pt idx="263">
                  <c:v>99</c:v>
                </c:pt>
                <c:pt idx="264">
                  <c:v>98</c:v>
                </c:pt>
                <c:pt idx="265">
                  <c:v>97</c:v>
                </c:pt>
                <c:pt idx="266">
                  <c:v>96</c:v>
                </c:pt>
                <c:pt idx="267">
                  <c:v>95</c:v>
                </c:pt>
                <c:pt idx="268">
                  <c:v>94</c:v>
                </c:pt>
                <c:pt idx="269">
                  <c:v>93</c:v>
                </c:pt>
                <c:pt idx="270">
                  <c:v>103</c:v>
                </c:pt>
                <c:pt idx="271">
                  <c:v>101</c:v>
                </c:pt>
                <c:pt idx="272">
                  <c:v>99</c:v>
                </c:pt>
                <c:pt idx="273">
                  <c:v>98</c:v>
                </c:pt>
                <c:pt idx="274">
                  <c:v>97</c:v>
                </c:pt>
                <c:pt idx="275">
                  <c:v>96</c:v>
                </c:pt>
                <c:pt idx="276">
                  <c:v>95</c:v>
                </c:pt>
                <c:pt idx="277">
                  <c:v>94</c:v>
                </c:pt>
                <c:pt idx="278">
                  <c:v>93</c:v>
                </c:pt>
                <c:pt idx="279">
                  <c:v>92</c:v>
                </c:pt>
                <c:pt idx="280">
                  <c:v>102</c:v>
                </c:pt>
                <c:pt idx="281">
                  <c:v>100</c:v>
                </c:pt>
                <c:pt idx="282">
                  <c:v>99</c:v>
                </c:pt>
                <c:pt idx="283">
                  <c:v>98</c:v>
                </c:pt>
                <c:pt idx="284">
                  <c:v>97</c:v>
                </c:pt>
                <c:pt idx="285">
                  <c:v>96</c:v>
                </c:pt>
                <c:pt idx="286">
                  <c:v>95</c:v>
                </c:pt>
                <c:pt idx="287">
                  <c:v>94</c:v>
                </c:pt>
                <c:pt idx="288">
                  <c:v>93</c:v>
                </c:pt>
                <c:pt idx="289">
                  <c:v>92</c:v>
                </c:pt>
                <c:pt idx="290">
                  <c:v>102</c:v>
                </c:pt>
                <c:pt idx="291">
                  <c:v>100</c:v>
                </c:pt>
                <c:pt idx="292">
                  <c:v>99</c:v>
                </c:pt>
                <c:pt idx="293">
                  <c:v>98</c:v>
                </c:pt>
                <c:pt idx="294">
                  <c:v>97</c:v>
                </c:pt>
                <c:pt idx="295">
                  <c:v>96</c:v>
                </c:pt>
                <c:pt idx="296">
                  <c:v>95</c:v>
                </c:pt>
                <c:pt idx="297">
                  <c:v>94</c:v>
                </c:pt>
                <c:pt idx="298">
                  <c:v>93</c:v>
                </c:pt>
                <c:pt idx="299">
                  <c:v>92</c:v>
                </c:pt>
                <c:pt idx="300">
                  <c:v>102</c:v>
                </c:pt>
                <c:pt idx="301">
                  <c:v>100</c:v>
                </c:pt>
                <c:pt idx="302">
                  <c:v>99</c:v>
                </c:pt>
                <c:pt idx="303">
                  <c:v>98</c:v>
                </c:pt>
                <c:pt idx="304">
                  <c:v>97</c:v>
                </c:pt>
                <c:pt idx="305">
                  <c:v>96</c:v>
                </c:pt>
                <c:pt idx="306">
                  <c:v>95</c:v>
                </c:pt>
                <c:pt idx="307">
                  <c:v>94</c:v>
                </c:pt>
                <c:pt idx="308">
                  <c:v>93</c:v>
                </c:pt>
                <c:pt idx="309">
                  <c:v>92</c:v>
                </c:pt>
                <c:pt idx="310">
                  <c:v>102</c:v>
                </c:pt>
                <c:pt idx="311">
                  <c:v>100</c:v>
                </c:pt>
                <c:pt idx="312">
                  <c:v>99</c:v>
                </c:pt>
                <c:pt idx="313">
                  <c:v>98</c:v>
                </c:pt>
                <c:pt idx="314">
                  <c:v>97</c:v>
                </c:pt>
                <c:pt idx="315">
                  <c:v>96</c:v>
                </c:pt>
                <c:pt idx="316">
                  <c:v>95</c:v>
                </c:pt>
                <c:pt idx="317">
                  <c:v>94</c:v>
                </c:pt>
                <c:pt idx="318">
                  <c:v>93</c:v>
                </c:pt>
                <c:pt idx="319">
                  <c:v>92</c:v>
                </c:pt>
                <c:pt idx="320">
                  <c:v>102</c:v>
                </c:pt>
                <c:pt idx="321">
                  <c:v>100</c:v>
                </c:pt>
                <c:pt idx="322">
                  <c:v>99</c:v>
                </c:pt>
                <c:pt idx="323">
                  <c:v>98</c:v>
                </c:pt>
                <c:pt idx="324">
                  <c:v>97</c:v>
                </c:pt>
                <c:pt idx="325">
                  <c:v>96</c:v>
                </c:pt>
                <c:pt idx="326">
                  <c:v>95</c:v>
                </c:pt>
                <c:pt idx="327">
                  <c:v>94</c:v>
                </c:pt>
                <c:pt idx="328">
                  <c:v>93</c:v>
                </c:pt>
                <c:pt idx="329">
                  <c:v>92</c:v>
                </c:pt>
                <c:pt idx="330">
                  <c:v>102</c:v>
                </c:pt>
                <c:pt idx="331">
                  <c:v>100</c:v>
                </c:pt>
                <c:pt idx="332">
                  <c:v>99</c:v>
                </c:pt>
                <c:pt idx="333">
                  <c:v>98</c:v>
                </c:pt>
                <c:pt idx="334">
                  <c:v>97</c:v>
                </c:pt>
                <c:pt idx="335">
                  <c:v>96</c:v>
                </c:pt>
                <c:pt idx="336">
                  <c:v>95</c:v>
                </c:pt>
                <c:pt idx="337">
                  <c:v>94</c:v>
                </c:pt>
                <c:pt idx="338">
                  <c:v>93</c:v>
                </c:pt>
                <c:pt idx="339">
                  <c:v>92</c:v>
                </c:pt>
                <c:pt idx="340">
                  <c:v>102</c:v>
                </c:pt>
                <c:pt idx="341">
                  <c:v>100</c:v>
                </c:pt>
                <c:pt idx="342">
                  <c:v>99</c:v>
                </c:pt>
                <c:pt idx="343">
                  <c:v>98</c:v>
                </c:pt>
                <c:pt idx="344">
                  <c:v>97</c:v>
                </c:pt>
                <c:pt idx="345">
                  <c:v>96</c:v>
                </c:pt>
                <c:pt idx="346">
                  <c:v>95</c:v>
                </c:pt>
                <c:pt idx="347">
                  <c:v>94</c:v>
                </c:pt>
                <c:pt idx="348">
                  <c:v>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F8-4B92-A2BC-AFB45333AD70}"/>
            </c:ext>
          </c:extLst>
        </c:ser>
        <c:ser>
          <c:idx val="2"/>
          <c:order val="3"/>
          <c:tx>
            <c:v>Threshold</c:v>
          </c:tx>
          <c:spPr>
            <a:ln w="412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Sheet1!$A$1:$A$526</c:f>
              <c:numCache>
                <c:formatCode>General</c:formatCode>
                <c:ptCount val="5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</c:numCache>
            </c:numRef>
          </c:xVal>
          <c:yVal>
            <c:numRef>
              <c:f>Sheet1!$E$1:$E$526</c:f>
              <c:numCache>
                <c:formatCode>General</c:formatCode>
                <c:ptCount val="52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40</c:v>
                </c:pt>
                <c:pt idx="146">
                  <c:v>40</c:v>
                </c:pt>
                <c:pt idx="147">
                  <c:v>40</c:v>
                </c:pt>
                <c:pt idx="148">
                  <c:v>40</c:v>
                </c:pt>
                <c:pt idx="149">
                  <c:v>40</c:v>
                </c:pt>
                <c:pt idx="150">
                  <c:v>40</c:v>
                </c:pt>
                <c:pt idx="151">
                  <c:v>40</c:v>
                </c:pt>
                <c:pt idx="152">
                  <c:v>40</c:v>
                </c:pt>
                <c:pt idx="153">
                  <c:v>40</c:v>
                </c:pt>
                <c:pt idx="154">
                  <c:v>40</c:v>
                </c:pt>
                <c:pt idx="155">
                  <c:v>40</c:v>
                </c:pt>
                <c:pt idx="156">
                  <c:v>40</c:v>
                </c:pt>
                <c:pt idx="157">
                  <c:v>40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40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40</c:v>
                </c:pt>
                <c:pt idx="195">
                  <c:v>40</c:v>
                </c:pt>
                <c:pt idx="196">
                  <c:v>40</c:v>
                </c:pt>
                <c:pt idx="197">
                  <c:v>40</c:v>
                </c:pt>
                <c:pt idx="198">
                  <c:v>40</c:v>
                </c:pt>
                <c:pt idx="199">
                  <c:v>40</c:v>
                </c:pt>
                <c:pt idx="200">
                  <c:v>40</c:v>
                </c:pt>
                <c:pt idx="201">
                  <c:v>40</c:v>
                </c:pt>
                <c:pt idx="202">
                  <c:v>40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40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40</c:v>
                </c:pt>
                <c:pt idx="213">
                  <c:v>40</c:v>
                </c:pt>
                <c:pt idx="214">
                  <c:v>40</c:v>
                </c:pt>
                <c:pt idx="215">
                  <c:v>40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40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40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40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40</c:v>
                </c:pt>
                <c:pt idx="261">
                  <c:v>40</c:v>
                </c:pt>
                <c:pt idx="262">
                  <c:v>40</c:v>
                </c:pt>
                <c:pt idx="263">
                  <c:v>40</c:v>
                </c:pt>
                <c:pt idx="264">
                  <c:v>40</c:v>
                </c:pt>
                <c:pt idx="265">
                  <c:v>40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40</c:v>
                </c:pt>
                <c:pt idx="270">
                  <c:v>40</c:v>
                </c:pt>
                <c:pt idx="271">
                  <c:v>40</c:v>
                </c:pt>
                <c:pt idx="272">
                  <c:v>40</c:v>
                </c:pt>
                <c:pt idx="273">
                  <c:v>40</c:v>
                </c:pt>
                <c:pt idx="274">
                  <c:v>40</c:v>
                </c:pt>
                <c:pt idx="275">
                  <c:v>40</c:v>
                </c:pt>
                <c:pt idx="276">
                  <c:v>40</c:v>
                </c:pt>
                <c:pt idx="277">
                  <c:v>40</c:v>
                </c:pt>
                <c:pt idx="278">
                  <c:v>40</c:v>
                </c:pt>
                <c:pt idx="279">
                  <c:v>40</c:v>
                </c:pt>
                <c:pt idx="280">
                  <c:v>40</c:v>
                </c:pt>
                <c:pt idx="281">
                  <c:v>40</c:v>
                </c:pt>
                <c:pt idx="282">
                  <c:v>40</c:v>
                </c:pt>
                <c:pt idx="283">
                  <c:v>40</c:v>
                </c:pt>
                <c:pt idx="284">
                  <c:v>40</c:v>
                </c:pt>
                <c:pt idx="285">
                  <c:v>40</c:v>
                </c:pt>
                <c:pt idx="286">
                  <c:v>40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40</c:v>
                </c:pt>
                <c:pt idx="314">
                  <c:v>40</c:v>
                </c:pt>
                <c:pt idx="315">
                  <c:v>40</c:v>
                </c:pt>
                <c:pt idx="316">
                  <c:v>40</c:v>
                </c:pt>
                <c:pt idx="317">
                  <c:v>40</c:v>
                </c:pt>
                <c:pt idx="318">
                  <c:v>40</c:v>
                </c:pt>
                <c:pt idx="319">
                  <c:v>40</c:v>
                </c:pt>
                <c:pt idx="320">
                  <c:v>40</c:v>
                </c:pt>
                <c:pt idx="321">
                  <c:v>40</c:v>
                </c:pt>
                <c:pt idx="322">
                  <c:v>40</c:v>
                </c:pt>
                <c:pt idx="323">
                  <c:v>40</c:v>
                </c:pt>
                <c:pt idx="324">
                  <c:v>40</c:v>
                </c:pt>
                <c:pt idx="325">
                  <c:v>40</c:v>
                </c:pt>
                <c:pt idx="326">
                  <c:v>40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40</c:v>
                </c:pt>
                <c:pt idx="331">
                  <c:v>40</c:v>
                </c:pt>
                <c:pt idx="332">
                  <c:v>40</c:v>
                </c:pt>
                <c:pt idx="333">
                  <c:v>40</c:v>
                </c:pt>
                <c:pt idx="334">
                  <c:v>40</c:v>
                </c:pt>
                <c:pt idx="335">
                  <c:v>40</c:v>
                </c:pt>
                <c:pt idx="336">
                  <c:v>40</c:v>
                </c:pt>
                <c:pt idx="337">
                  <c:v>40</c:v>
                </c:pt>
                <c:pt idx="338">
                  <c:v>40</c:v>
                </c:pt>
                <c:pt idx="339">
                  <c:v>40</c:v>
                </c:pt>
                <c:pt idx="340">
                  <c:v>40</c:v>
                </c:pt>
                <c:pt idx="341">
                  <c:v>40</c:v>
                </c:pt>
                <c:pt idx="342">
                  <c:v>40</c:v>
                </c:pt>
                <c:pt idx="343">
                  <c:v>40</c:v>
                </c:pt>
                <c:pt idx="344">
                  <c:v>40</c:v>
                </c:pt>
                <c:pt idx="345">
                  <c:v>40</c:v>
                </c:pt>
                <c:pt idx="346">
                  <c:v>40</c:v>
                </c:pt>
                <c:pt idx="347">
                  <c:v>40</c:v>
                </c:pt>
                <c:pt idx="34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F8-4B92-A2BC-AFB45333A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438536"/>
        <c:axId val="359437880"/>
      </c:scatterChart>
      <c:valAx>
        <c:axId val="359438536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 dirty="0"/>
                  <a:t>Time (Minutes)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7880"/>
        <c:crosses val="autoZero"/>
        <c:crossBetween val="midCat"/>
      </c:valAx>
      <c:valAx>
        <c:axId val="35943788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Cambria Math" panose="02040503050406030204" pitchFamily="18" charset="0"/>
                    <a:cs typeface="+mn-cs"/>
                  </a:defRPr>
                </a:pPr>
                <a:r>
                  <a:rPr lang="en-GB"/>
                  <a:t>Trust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anose="02040503050406030204" pitchFamily="18" charset="0"/>
                <a:cs typeface="+mn-cs"/>
              </a:defRPr>
            </a:pPr>
            <a:endParaRPr lang="en-US"/>
          </a:p>
        </c:txPr>
        <c:crossAx val="359438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11459201736499"/>
          <c:y val="0.11748635463028791"/>
          <c:w val="0.20851202157304771"/>
          <c:h val="0.257974935756997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mbria Math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+mj-lt"/>
          <a:ea typeface="Cambria Math" panose="020405030504060302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7CBE8-CC40-478B-81F9-1DCD7ECBC87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460A32-CD1C-4AF1-B8DA-8457EA52194E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videos locally using motion detection</a:t>
          </a:r>
        </a:p>
      </dgm:t>
    </dgm:pt>
    <dgm:pt modelId="{38772788-3219-4710-9C11-98170CA8B8C2}" type="par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9EC75BD1-9EEF-44AE-B23C-AE30A280B1D7}" type="sibTrans" cxnId="{498A3061-511F-4139-AB85-438BD449B7A1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A934F01-4494-4BFF-9D68-B8ADC5AFA6BF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Detect license plates using </a:t>
          </a:r>
          <a:r>
            <a:rPr lang="en-US" sz="2400" b="1" dirty="0">
              <a:solidFill>
                <a:schemeClr val="bg1"/>
              </a:solidFill>
            </a:rPr>
            <a:t>OpenALPR</a:t>
          </a:r>
        </a:p>
      </dgm:t>
    </dgm:pt>
    <dgm:pt modelId="{9C0DD165-89DF-4584-94D1-896675FC4142}" type="par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ADF9CF3-97E2-4493-92D8-0AC901A0AEF9}" type="sibTrans" cxnId="{4C35AC64-A12B-46AB-99C4-567981F3AA5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0FD6E65-A838-4CF0-89EF-C0828202620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Extract unique plates</a:t>
          </a:r>
        </a:p>
      </dgm:t>
    </dgm:pt>
    <dgm:pt modelId="{02DEF96A-DC6E-4793-8B1D-4B92A69AB895}" type="par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7637D7FE-5141-4F94-9910-5B2A87C4AB5C}" type="sibTrans" cxnId="{07906B49-839B-4A05-AD46-BE42DBE2955B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4019B6DF-5B21-406C-A283-59F0A2CB344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Multiple parameters for tweaking</a:t>
          </a:r>
        </a:p>
      </dgm:t>
    </dgm:pt>
    <dgm:pt modelId="{5569AC4B-17B9-4DB4-A322-567C1F2F5E78}" type="parTrans" cxnId="{DF20681F-B0FB-49CC-8F6E-F6E851BBD2EC}">
      <dgm:prSet/>
      <dgm:spPr/>
      <dgm:t>
        <a:bodyPr/>
        <a:lstStyle/>
        <a:p>
          <a:endParaRPr lang="en-US" sz="2000"/>
        </a:p>
      </dgm:t>
    </dgm:pt>
    <dgm:pt modelId="{271ED0A3-CDAB-4F51-9050-39374EFC37E2}" type="sibTrans" cxnId="{DF20681F-B0FB-49CC-8F6E-F6E851BBD2EC}">
      <dgm:prSet/>
      <dgm:spPr/>
      <dgm:t>
        <a:bodyPr/>
        <a:lstStyle/>
        <a:p>
          <a:endParaRPr lang="en-US" sz="2000"/>
        </a:p>
      </dgm:t>
    </dgm:pt>
    <dgm:pt modelId="{6E940E82-B435-4F39-A341-D71B1336C2E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Store plates with metadata in database</a:t>
          </a:r>
        </a:p>
      </dgm:t>
    </dgm:pt>
    <dgm:pt modelId="{C11A76E6-9502-4B51-B233-93598EE4F99B}" type="parTrans" cxnId="{96FA1E96-339A-4CF6-9BF1-FDC6CFA86150}">
      <dgm:prSet/>
      <dgm:spPr/>
      <dgm:t>
        <a:bodyPr/>
        <a:lstStyle/>
        <a:p>
          <a:endParaRPr lang="en-US" sz="2000"/>
        </a:p>
      </dgm:t>
    </dgm:pt>
    <dgm:pt modelId="{0E095170-C79B-482A-BD58-F983962824D8}" type="sibTrans" cxnId="{96FA1E96-339A-4CF6-9BF1-FDC6CFA86150}">
      <dgm:prSet/>
      <dgm:spPr/>
      <dgm:t>
        <a:bodyPr/>
        <a:lstStyle/>
        <a:p>
          <a:endParaRPr lang="en-US" sz="2000"/>
        </a:p>
      </dgm:t>
    </dgm:pt>
    <dgm:pt modelId="{B7DC5766-35D2-4E00-B212-12B990F9479A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Consecutive frames will likely be the same car</a:t>
          </a:r>
        </a:p>
      </dgm:t>
    </dgm:pt>
    <dgm:pt modelId="{93471A6D-848C-4823-8539-DA66550114D8}" type="parTrans" cxnId="{5FE80D83-787F-44F8-ABD8-90FF1989982F}">
      <dgm:prSet/>
      <dgm:spPr/>
      <dgm:t>
        <a:bodyPr/>
        <a:lstStyle/>
        <a:p>
          <a:endParaRPr lang="en-US" sz="1800"/>
        </a:p>
      </dgm:t>
    </dgm:pt>
    <dgm:pt modelId="{CE6C8A88-F2A7-4B3F-957F-810953898CD5}" type="sibTrans" cxnId="{5FE80D83-787F-44F8-ABD8-90FF1989982F}">
      <dgm:prSet/>
      <dgm:spPr/>
      <dgm:t>
        <a:bodyPr/>
        <a:lstStyle/>
        <a:p>
          <a:endParaRPr lang="en-US" sz="1800"/>
        </a:p>
      </dgm:t>
    </dgm:pt>
    <dgm:pt modelId="{FCAC9FC8-F898-4BAC-B806-515E32483797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Process videos when idle</a:t>
          </a:r>
        </a:p>
      </dgm:t>
    </dgm:pt>
    <dgm:pt modelId="{BB81BED8-877F-4842-AA06-8241FA409410}" type="parTrans" cxnId="{EB383EA6-F408-440B-911F-75E928C46DB0}">
      <dgm:prSet/>
      <dgm:spPr/>
      <dgm:t>
        <a:bodyPr/>
        <a:lstStyle/>
        <a:p>
          <a:endParaRPr lang="en-US" sz="1600"/>
        </a:p>
      </dgm:t>
    </dgm:pt>
    <dgm:pt modelId="{091E0F4D-89B8-447B-B504-516630982B15}" type="sibTrans" cxnId="{EB383EA6-F408-440B-911F-75E928C46DB0}">
      <dgm:prSet/>
      <dgm:spPr/>
      <dgm:t>
        <a:bodyPr/>
        <a:lstStyle/>
        <a:p>
          <a:endParaRPr lang="en-US" sz="1600"/>
        </a:p>
      </dgm:t>
    </dgm:pt>
    <dgm:pt modelId="{02944ABD-39B1-487D-9655-23E69527FCFD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</dgm:t>
    </dgm:pt>
    <dgm:pt modelId="{BFA20AEC-BBDA-4DEE-8EA9-2E6B9B41F39E}" type="parTrans" cxnId="{0D5689B4-48A2-4D36-9F9D-313A4CBC0336}">
      <dgm:prSet/>
      <dgm:spPr/>
      <dgm:t>
        <a:bodyPr/>
        <a:lstStyle/>
        <a:p>
          <a:endParaRPr lang="en-US" sz="1800"/>
        </a:p>
      </dgm:t>
    </dgm:pt>
    <dgm:pt modelId="{8258655F-1C62-4711-991C-D6A89E762818}" type="sibTrans" cxnId="{0D5689B4-48A2-4D36-9F9D-313A4CBC0336}">
      <dgm:prSet/>
      <dgm:spPr/>
      <dgm:t>
        <a:bodyPr/>
        <a:lstStyle/>
        <a:p>
          <a:endParaRPr lang="en-US" sz="1800"/>
        </a:p>
      </dgm:t>
    </dgm:pt>
    <dgm:pt modelId="{F8991366-3DA4-4559-9481-2F31AF4B2F5A}">
      <dgm:prSet phldrT="[Text]" custT="1"/>
      <dgm:spPr>
        <a:noFill/>
        <a:ln>
          <a:noFill/>
        </a:ln>
        <a:effectLst/>
      </dgm:spPr>
      <dgm:t>
        <a:bodyPr spcFirstLastPara="0" vert="horz" wrap="square" lIns="68580" tIns="68580" rIns="68580" bIns="68580" numCol="1" spcCol="1270" anchor="t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gm:t>
    </dgm:pt>
    <dgm:pt modelId="{367AED7E-6FB8-4A8C-9104-A2C153279A4A}" type="parTrans" cxnId="{E80932F0-FF3B-4710-8308-49E30ECBC744}">
      <dgm:prSet/>
      <dgm:spPr/>
      <dgm:t>
        <a:bodyPr/>
        <a:lstStyle/>
        <a:p>
          <a:endParaRPr lang="en-US" sz="1800"/>
        </a:p>
      </dgm:t>
    </dgm:pt>
    <dgm:pt modelId="{5CE03A5B-3BE1-49D5-AF4B-D37E410C58BC}" type="sibTrans" cxnId="{E80932F0-FF3B-4710-8308-49E30ECBC744}">
      <dgm:prSet/>
      <dgm:spPr/>
      <dgm:t>
        <a:bodyPr/>
        <a:lstStyle/>
        <a:p>
          <a:endParaRPr lang="en-US" sz="1800"/>
        </a:p>
      </dgm:t>
    </dgm:pt>
    <dgm:pt modelId="{E6268131-955D-44E6-A7E9-8EFCBE80C86E}" type="pres">
      <dgm:prSet presAssocID="{1F57CBE8-CC40-478B-81F9-1DCD7ECBC8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926E09D-A597-4ABE-8421-9EC8A128EB7F}" type="pres">
      <dgm:prSet presAssocID="{6E940E82-B435-4F39-A341-D71B1336C2E6}" presName="Accent5" presStyleCnt="0"/>
      <dgm:spPr/>
    </dgm:pt>
    <dgm:pt modelId="{4E1623E7-404E-49F7-9562-B62AB591A718}" type="pres">
      <dgm:prSet presAssocID="{6E940E82-B435-4F39-A341-D71B1336C2E6}" presName="Accent" presStyleLbl="node1" presStyleIdx="0" presStyleCnt="5"/>
      <dgm:spPr/>
    </dgm:pt>
    <dgm:pt modelId="{C9183E1E-4510-4ACE-8C20-5C1463742CD5}" type="pres">
      <dgm:prSet presAssocID="{6E940E82-B435-4F39-A341-D71B1336C2E6}" presName="ParentBackground5" presStyleCnt="0"/>
      <dgm:spPr/>
    </dgm:pt>
    <dgm:pt modelId="{DD34F5C1-A75E-4A64-98E8-C68E765FA583}" type="pres">
      <dgm:prSet presAssocID="{6E940E82-B435-4F39-A341-D71B1336C2E6}" presName="ParentBackground" presStyleLbl="fgAcc1" presStyleIdx="0" presStyleCnt="5"/>
      <dgm:spPr/>
    </dgm:pt>
    <dgm:pt modelId="{F847C80B-6152-49F6-AD04-3D2BCF4244F6}" type="pres">
      <dgm:prSet presAssocID="{6E940E82-B435-4F39-A341-D71B1336C2E6}" presName="Child5" presStyleLbl="revTx" presStyleIdx="0" presStyleCnt="3">
        <dgm:presLayoutVars>
          <dgm:chMax val="0"/>
          <dgm:chPref val="0"/>
          <dgm:bulletEnabled val="1"/>
        </dgm:presLayoutVars>
      </dgm:prSet>
      <dgm:spPr>
        <a:xfrm>
          <a:off x="10320406" y="3689350"/>
          <a:ext cx="2173859" cy="1276768"/>
        </a:xfrm>
        <a:prstGeom prst="rect">
          <a:avLst/>
        </a:prstGeom>
      </dgm:spPr>
    </dgm:pt>
    <dgm:pt modelId="{6BA97315-EF10-4C13-8F43-AF341ECF0080}" type="pres">
      <dgm:prSet presAssocID="{6E940E82-B435-4F39-A341-D71B1336C2E6}" presName="Parent5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53AC348-2038-4DAB-9E2C-2D23C010813B}" type="pres">
      <dgm:prSet presAssocID="{A0FD6E65-A838-4CF0-89EF-C08282026207}" presName="Accent4" presStyleCnt="0"/>
      <dgm:spPr/>
    </dgm:pt>
    <dgm:pt modelId="{DD276D60-17A8-4F87-A7CE-EEFCDCF7FAAC}" type="pres">
      <dgm:prSet presAssocID="{A0FD6E65-A838-4CF0-89EF-C08282026207}" presName="Accent" presStyleLbl="node1" presStyleIdx="1" presStyleCnt="5"/>
      <dgm:spPr/>
    </dgm:pt>
    <dgm:pt modelId="{D77CE227-3584-40FF-855C-E769E4456F54}" type="pres">
      <dgm:prSet presAssocID="{A0FD6E65-A838-4CF0-89EF-C08282026207}" presName="ParentBackground4" presStyleCnt="0"/>
      <dgm:spPr/>
    </dgm:pt>
    <dgm:pt modelId="{3DE8DFFB-1C93-44CE-9F92-7B9D6316885B}" type="pres">
      <dgm:prSet presAssocID="{A0FD6E65-A838-4CF0-89EF-C08282026207}" presName="ParentBackground" presStyleLbl="fgAcc1" presStyleIdx="1" presStyleCnt="5"/>
      <dgm:spPr/>
    </dgm:pt>
    <dgm:pt modelId="{64372C9E-5310-463B-96B5-B4E43134C207}" type="pres">
      <dgm:prSet presAssocID="{A0FD6E65-A838-4CF0-89EF-C08282026207}" presName="Child4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F78C251-1947-456E-BE61-831C95F0B6D1}" type="pres">
      <dgm:prSet presAssocID="{A0FD6E65-A838-4CF0-89EF-C08282026207}" presName="Parent4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99C33E80-9331-4B21-88BC-52F7482E017D}" type="pres">
      <dgm:prSet presAssocID="{FA934F01-4494-4BFF-9D68-B8ADC5AFA6BF}" presName="Accent3" presStyleCnt="0"/>
      <dgm:spPr/>
    </dgm:pt>
    <dgm:pt modelId="{3CA37704-6FB6-44E6-BC2C-0F187547B779}" type="pres">
      <dgm:prSet presAssocID="{FA934F01-4494-4BFF-9D68-B8ADC5AFA6BF}" presName="Accent" presStyleLbl="node1" presStyleIdx="2" presStyleCnt="5"/>
      <dgm:spPr/>
    </dgm:pt>
    <dgm:pt modelId="{85080ECD-2B70-4A2E-AD97-02DF57A194E7}" type="pres">
      <dgm:prSet presAssocID="{FA934F01-4494-4BFF-9D68-B8ADC5AFA6BF}" presName="ParentBackground3" presStyleCnt="0"/>
      <dgm:spPr/>
    </dgm:pt>
    <dgm:pt modelId="{74CE09B9-29BA-44BC-AC81-05D69928DE85}" type="pres">
      <dgm:prSet presAssocID="{FA934F01-4494-4BFF-9D68-B8ADC5AFA6BF}" presName="ParentBackground" presStyleLbl="fgAcc1" presStyleIdx="2" presStyleCnt="5"/>
      <dgm:spPr/>
    </dgm:pt>
    <dgm:pt modelId="{1385EE0F-0FFB-413B-81C4-098437EFD42E}" type="pres">
      <dgm:prSet presAssocID="{FA934F01-4494-4BFF-9D68-B8ADC5AFA6BF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101AA98-052A-43AD-A363-AF8B351AE36F}" type="pres">
      <dgm:prSet presAssocID="{FA934F01-4494-4BFF-9D68-B8ADC5AFA6B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78C0716-4EC5-479D-AA5C-299F822DA0F2}" type="pres">
      <dgm:prSet presAssocID="{FCAC9FC8-F898-4BAC-B806-515E32483797}" presName="Accent2" presStyleCnt="0"/>
      <dgm:spPr/>
    </dgm:pt>
    <dgm:pt modelId="{990C8ED8-0B91-452F-81FC-2B97385A66AE}" type="pres">
      <dgm:prSet presAssocID="{FCAC9FC8-F898-4BAC-B806-515E32483797}" presName="Accent" presStyleLbl="node1" presStyleIdx="3" presStyleCnt="5"/>
      <dgm:spPr/>
    </dgm:pt>
    <dgm:pt modelId="{AA6E16A4-7B28-4776-B7D8-F6EFFE1CDBE5}" type="pres">
      <dgm:prSet presAssocID="{FCAC9FC8-F898-4BAC-B806-515E32483797}" presName="ParentBackground2" presStyleCnt="0"/>
      <dgm:spPr/>
    </dgm:pt>
    <dgm:pt modelId="{A36BB060-698C-4781-B18E-F4BC9D97BCB2}" type="pres">
      <dgm:prSet presAssocID="{FCAC9FC8-F898-4BAC-B806-515E32483797}" presName="ParentBackground" presStyleLbl="fgAcc1" presStyleIdx="3" presStyleCnt="5"/>
      <dgm:spPr/>
    </dgm:pt>
    <dgm:pt modelId="{8B200C82-992E-4B58-A115-E1E72AD9DC94}" type="pres">
      <dgm:prSet presAssocID="{FCAC9FC8-F898-4BAC-B806-515E32483797}" presName="Parent2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7246B4B4-FB10-495D-8691-5B6D00F3BA94}" type="pres">
      <dgm:prSet presAssocID="{BF460A32-CD1C-4AF1-B8DA-8457EA52194E}" presName="Accent1" presStyleCnt="0"/>
      <dgm:spPr/>
    </dgm:pt>
    <dgm:pt modelId="{25472D8D-D1D4-407C-9F00-609D96E20F69}" type="pres">
      <dgm:prSet presAssocID="{BF460A32-CD1C-4AF1-B8DA-8457EA52194E}" presName="Accent" presStyleLbl="node1" presStyleIdx="4" presStyleCnt="5"/>
      <dgm:spPr/>
    </dgm:pt>
    <dgm:pt modelId="{9DA8C9B3-0F43-4C9C-83A5-405FA89921AE}" type="pres">
      <dgm:prSet presAssocID="{BF460A32-CD1C-4AF1-B8DA-8457EA52194E}" presName="ParentBackground1" presStyleCnt="0"/>
      <dgm:spPr/>
    </dgm:pt>
    <dgm:pt modelId="{28F44D20-B732-4495-8259-D12D1246D05C}" type="pres">
      <dgm:prSet presAssocID="{BF460A32-CD1C-4AF1-B8DA-8457EA52194E}" presName="ParentBackground" presStyleLbl="fgAcc1" presStyleIdx="4" presStyleCnt="5"/>
      <dgm:spPr/>
    </dgm:pt>
    <dgm:pt modelId="{84AF810D-F3FE-495F-B640-8508ED79CF5C}" type="pres">
      <dgm:prSet presAssocID="{BF460A32-CD1C-4AF1-B8DA-8457EA52194E}" presName="Parent1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F20681F-B0FB-49CC-8F6E-F6E851BBD2EC}" srcId="{FA934F01-4494-4BFF-9D68-B8ADC5AFA6BF}" destId="{4019B6DF-5B21-406C-A283-59F0A2CB3441}" srcOrd="0" destOrd="0" parTransId="{5569AC4B-17B9-4DB4-A322-567C1F2F5E78}" sibTransId="{271ED0A3-CDAB-4F51-9050-39374EFC37E2}"/>
    <dgm:cxn modelId="{C0DCE42D-80EA-4857-BC71-E2929F16D555}" type="presOf" srcId="{1F57CBE8-CC40-478B-81F9-1DCD7ECBC87A}" destId="{E6268131-955D-44E6-A7E9-8EFCBE80C86E}" srcOrd="0" destOrd="0" presId="urn:microsoft.com/office/officeart/2011/layout/CircleProcess"/>
    <dgm:cxn modelId="{498A3061-511F-4139-AB85-438BD449B7A1}" srcId="{1F57CBE8-CC40-478B-81F9-1DCD7ECBC87A}" destId="{BF460A32-CD1C-4AF1-B8DA-8457EA52194E}" srcOrd="0" destOrd="0" parTransId="{38772788-3219-4710-9C11-98170CA8B8C2}" sibTransId="{9EC75BD1-9EEF-44AE-B23C-AE30A280B1D7}"/>
    <dgm:cxn modelId="{D8DF3642-3D45-4507-9290-D2A9B1308DFA}" type="presOf" srcId="{4019B6DF-5B21-406C-A283-59F0A2CB3441}" destId="{1385EE0F-0FFB-413B-81C4-098437EFD42E}" srcOrd="0" destOrd="0" presId="urn:microsoft.com/office/officeart/2011/layout/CircleProcess"/>
    <dgm:cxn modelId="{4C35AC64-A12B-46AB-99C4-567981F3AA54}" srcId="{1F57CBE8-CC40-478B-81F9-1DCD7ECBC87A}" destId="{FA934F01-4494-4BFF-9D68-B8ADC5AFA6BF}" srcOrd="2" destOrd="0" parTransId="{9C0DD165-89DF-4584-94D1-896675FC4142}" sibTransId="{3ADF9CF3-97E2-4493-92D8-0AC901A0AEF9}"/>
    <dgm:cxn modelId="{58205A45-BD43-4958-8F31-78EDB2351E91}" type="presOf" srcId="{FA934F01-4494-4BFF-9D68-B8ADC5AFA6BF}" destId="{74CE09B9-29BA-44BC-AC81-05D69928DE85}" srcOrd="0" destOrd="0" presId="urn:microsoft.com/office/officeart/2011/layout/CircleProcess"/>
    <dgm:cxn modelId="{07906B49-839B-4A05-AD46-BE42DBE2955B}" srcId="{1F57CBE8-CC40-478B-81F9-1DCD7ECBC87A}" destId="{A0FD6E65-A838-4CF0-89EF-C08282026207}" srcOrd="3" destOrd="0" parTransId="{02DEF96A-DC6E-4793-8B1D-4B92A69AB895}" sibTransId="{7637D7FE-5141-4F94-9910-5B2A87C4AB5C}"/>
    <dgm:cxn modelId="{50601E52-C00F-4146-9E04-0DC847AD67C6}" type="presOf" srcId="{BF460A32-CD1C-4AF1-B8DA-8457EA52194E}" destId="{84AF810D-F3FE-495F-B640-8508ED79CF5C}" srcOrd="1" destOrd="0" presId="urn:microsoft.com/office/officeart/2011/layout/CircleProcess"/>
    <dgm:cxn modelId="{E342A152-E1B1-4C04-9546-A283071D2BC7}" type="presOf" srcId="{6E940E82-B435-4F39-A341-D71B1336C2E6}" destId="{6BA97315-EF10-4C13-8F43-AF341ECF0080}" srcOrd="1" destOrd="0" presId="urn:microsoft.com/office/officeart/2011/layout/CircleProcess"/>
    <dgm:cxn modelId="{3CA4247C-734B-4DCB-8443-82339B32E464}" type="presOf" srcId="{B7DC5766-35D2-4E00-B212-12B990F9479A}" destId="{64372C9E-5310-463B-96B5-B4E43134C207}" srcOrd="0" destOrd="0" presId="urn:microsoft.com/office/officeart/2011/layout/CircleProcess"/>
    <dgm:cxn modelId="{5FE80D83-787F-44F8-ABD8-90FF1989982F}" srcId="{A0FD6E65-A838-4CF0-89EF-C08282026207}" destId="{B7DC5766-35D2-4E00-B212-12B990F9479A}" srcOrd="0" destOrd="0" parTransId="{93471A6D-848C-4823-8539-DA66550114D8}" sibTransId="{CE6C8A88-F2A7-4B3F-957F-810953898CD5}"/>
    <dgm:cxn modelId="{96FA1E96-339A-4CF6-9BF1-FDC6CFA86150}" srcId="{1F57CBE8-CC40-478B-81F9-1DCD7ECBC87A}" destId="{6E940E82-B435-4F39-A341-D71B1336C2E6}" srcOrd="4" destOrd="0" parTransId="{C11A76E6-9502-4B51-B233-93598EE4F99B}" sibTransId="{0E095170-C79B-482A-BD58-F983962824D8}"/>
    <dgm:cxn modelId="{00A98B9B-2220-40FA-A134-277A356BBF9F}" type="presOf" srcId="{FA934F01-4494-4BFF-9D68-B8ADC5AFA6BF}" destId="{3101AA98-052A-43AD-A363-AF8B351AE36F}" srcOrd="1" destOrd="0" presId="urn:microsoft.com/office/officeart/2011/layout/CircleProcess"/>
    <dgm:cxn modelId="{EB383EA6-F408-440B-911F-75E928C46DB0}" srcId="{1F57CBE8-CC40-478B-81F9-1DCD7ECBC87A}" destId="{FCAC9FC8-F898-4BAC-B806-515E32483797}" srcOrd="1" destOrd="0" parTransId="{BB81BED8-877F-4842-AA06-8241FA409410}" sibTransId="{091E0F4D-89B8-447B-B504-516630982B15}"/>
    <dgm:cxn modelId="{A6B142AD-AC85-41CB-803F-F5D635BF7A25}" type="presOf" srcId="{A0FD6E65-A838-4CF0-89EF-C08282026207}" destId="{BF78C251-1947-456E-BE61-831C95F0B6D1}" srcOrd="1" destOrd="0" presId="urn:microsoft.com/office/officeart/2011/layout/CircleProcess"/>
    <dgm:cxn modelId="{0D5689B4-48A2-4D36-9F9D-313A4CBC0336}" srcId="{6E940E82-B435-4F39-A341-D71B1336C2E6}" destId="{02944ABD-39B1-487D-9655-23E69527FCFD}" srcOrd="0" destOrd="0" parTransId="{BFA20AEC-BBDA-4DEE-8EA9-2E6B9B41F39E}" sibTransId="{8258655F-1C62-4711-991C-D6A89E762818}"/>
    <dgm:cxn modelId="{88FF6AB6-2EFB-446B-91D4-D590ABDC6BC3}" type="presOf" srcId="{BF460A32-CD1C-4AF1-B8DA-8457EA52194E}" destId="{28F44D20-B732-4495-8259-D12D1246D05C}" srcOrd="0" destOrd="0" presId="urn:microsoft.com/office/officeart/2011/layout/CircleProcess"/>
    <dgm:cxn modelId="{EEC6C4D0-BBEB-4768-8321-6E5D59E369B2}" type="presOf" srcId="{A0FD6E65-A838-4CF0-89EF-C08282026207}" destId="{3DE8DFFB-1C93-44CE-9F92-7B9D6316885B}" srcOrd="0" destOrd="0" presId="urn:microsoft.com/office/officeart/2011/layout/CircleProcess"/>
    <dgm:cxn modelId="{6D322CE5-82BE-4EE9-A49A-C82F3CCA8FFC}" type="presOf" srcId="{FCAC9FC8-F898-4BAC-B806-515E32483797}" destId="{A36BB060-698C-4781-B18E-F4BC9D97BCB2}" srcOrd="0" destOrd="0" presId="urn:microsoft.com/office/officeart/2011/layout/CircleProcess"/>
    <dgm:cxn modelId="{248C7DEB-8DE2-4725-9570-12A4CAB6BE88}" type="presOf" srcId="{FCAC9FC8-F898-4BAC-B806-515E32483797}" destId="{8B200C82-992E-4B58-A115-E1E72AD9DC94}" srcOrd="1" destOrd="0" presId="urn:microsoft.com/office/officeart/2011/layout/CircleProcess"/>
    <dgm:cxn modelId="{E80932F0-FF3B-4710-8308-49E30ECBC744}" srcId="{6E940E82-B435-4F39-A341-D71B1336C2E6}" destId="{F8991366-3DA4-4559-9481-2F31AF4B2F5A}" srcOrd="1" destOrd="0" parTransId="{367AED7E-6FB8-4A8C-9104-A2C153279A4A}" sibTransId="{5CE03A5B-3BE1-49D5-AF4B-D37E410C58BC}"/>
    <dgm:cxn modelId="{75590FF6-8453-428B-A5CA-3D7098C8312E}" type="presOf" srcId="{6E940E82-B435-4F39-A341-D71B1336C2E6}" destId="{DD34F5C1-A75E-4A64-98E8-C68E765FA583}" srcOrd="0" destOrd="0" presId="urn:microsoft.com/office/officeart/2011/layout/CircleProcess"/>
    <dgm:cxn modelId="{D2089DF6-4853-4D02-8606-05634720C532}" type="presOf" srcId="{02944ABD-39B1-487D-9655-23E69527FCFD}" destId="{F847C80B-6152-49F6-AD04-3D2BCF4244F6}" srcOrd="0" destOrd="0" presId="urn:microsoft.com/office/officeart/2011/layout/CircleProcess"/>
    <dgm:cxn modelId="{D6CDD7F9-157D-463D-9B1E-94FDAEA67B84}" type="presOf" srcId="{F8991366-3DA4-4559-9481-2F31AF4B2F5A}" destId="{F847C80B-6152-49F6-AD04-3D2BCF4244F6}" srcOrd="0" destOrd="1" presId="urn:microsoft.com/office/officeart/2011/layout/CircleProcess"/>
    <dgm:cxn modelId="{62ACC06E-E924-46D6-B72C-598B878A186B}" type="presParOf" srcId="{E6268131-955D-44E6-A7E9-8EFCBE80C86E}" destId="{F926E09D-A597-4ABE-8421-9EC8A128EB7F}" srcOrd="0" destOrd="0" presId="urn:microsoft.com/office/officeart/2011/layout/CircleProcess"/>
    <dgm:cxn modelId="{D8CBC478-7B93-43F5-B20E-DFAF5D9D459C}" type="presParOf" srcId="{F926E09D-A597-4ABE-8421-9EC8A128EB7F}" destId="{4E1623E7-404E-49F7-9562-B62AB591A718}" srcOrd="0" destOrd="0" presId="urn:microsoft.com/office/officeart/2011/layout/CircleProcess"/>
    <dgm:cxn modelId="{A5549C54-A1A7-4837-B0B2-4BC89BA31A7B}" type="presParOf" srcId="{E6268131-955D-44E6-A7E9-8EFCBE80C86E}" destId="{C9183E1E-4510-4ACE-8C20-5C1463742CD5}" srcOrd="1" destOrd="0" presId="urn:microsoft.com/office/officeart/2011/layout/CircleProcess"/>
    <dgm:cxn modelId="{AD7E1B1C-D2D6-46DE-9409-0A1B0288843E}" type="presParOf" srcId="{C9183E1E-4510-4ACE-8C20-5C1463742CD5}" destId="{DD34F5C1-A75E-4A64-98E8-C68E765FA583}" srcOrd="0" destOrd="0" presId="urn:microsoft.com/office/officeart/2011/layout/CircleProcess"/>
    <dgm:cxn modelId="{DEE68A65-28E1-400E-93DC-138B6E947745}" type="presParOf" srcId="{E6268131-955D-44E6-A7E9-8EFCBE80C86E}" destId="{F847C80B-6152-49F6-AD04-3D2BCF4244F6}" srcOrd="2" destOrd="0" presId="urn:microsoft.com/office/officeart/2011/layout/CircleProcess"/>
    <dgm:cxn modelId="{F67F452F-4113-46B3-9B82-E426834C4D0F}" type="presParOf" srcId="{E6268131-955D-44E6-A7E9-8EFCBE80C86E}" destId="{6BA97315-EF10-4C13-8F43-AF341ECF0080}" srcOrd="3" destOrd="0" presId="urn:microsoft.com/office/officeart/2011/layout/CircleProcess"/>
    <dgm:cxn modelId="{51F009F6-EC26-4AFD-BA46-8045C4466CA0}" type="presParOf" srcId="{E6268131-955D-44E6-A7E9-8EFCBE80C86E}" destId="{153AC348-2038-4DAB-9E2C-2D23C010813B}" srcOrd="4" destOrd="0" presId="urn:microsoft.com/office/officeart/2011/layout/CircleProcess"/>
    <dgm:cxn modelId="{029BA59D-2186-4416-97C0-2381FCB7C5E5}" type="presParOf" srcId="{153AC348-2038-4DAB-9E2C-2D23C010813B}" destId="{DD276D60-17A8-4F87-A7CE-EEFCDCF7FAAC}" srcOrd="0" destOrd="0" presId="urn:microsoft.com/office/officeart/2011/layout/CircleProcess"/>
    <dgm:cxn modelId="{4D47B2C7-3076-4018-9998-2C8A767993C7}" type="presParOf" srcId="{E6268131-955D-44E6-A7E9-8EFCBE80C86E}" destId="{D77CE227-3584-40FF-855C-E769E4456F54}" srcOrd="5" destOrd="0" presId="urn:microsoft.com/office/officeart/2011/layout/CircleProcess"/>
    <dgm:cxn modelId="{2752CD12-F7E3-4ECE-AB1A-889DF1F8F4BD}" type="presParOf" srcId="{D77CE227-3584-40FF-855C-E769E4456F54}" destId="{3DE8DFFB-1C93-44CE-9F92-7B9D6316885B}" srcOrd="0" destOrd="0" presId="urn:microsoft.com/office/officeart/2011/layout/CircleProcess"/>
    <dgm:cxn modelId="{C7D9DAD7-4A9C-4367-ADA4-CB59F3FFF562}" type="presParOf" srcId="{E6268131-955D-44E6-A7E9-8EFCBE80C86E}" destId="{64372C9E-5310-463B-96B5-B4E43134C207}" srcOrd="6" destOrd="0" presId="urn:microsoft.com/office/officeart/2011/layout/CircleProcess"/>
    <dgm:cxn modelId="{5B64304A-CD75-4446-A812-987D9A2EC81F}" type="presParOf" srcId="{E6268131-955D-44E6-A7E9-8EFCBE80C86E}" destId="{BF78C251-1947-456E-BE61-831C95F0B6D1}" srcOrd="7" destOrd="0" presId="urn:microsoft.com/office/officeart/2011/layout/CircleProcess"/>
    <dgm:cxn modelId="{0B985B01-7C80-4BAE-9296-0E778E33C79C}" type="presParOf" srcId="{E6268131-955D-44E6-A7E9-8EFCBE80C86E}" destId="{99C33E80-9331-4B21-88BC-52F7482E017D}" srcOrd="8" destOrd="0" presId="urn:microsoft.com/office/officeart/2011/layout/CircleProcess"/>
    <dgm:cxn modelId="{B0A06EC9-B67B-400E-A633-A17124E05CB0}" type="presParOf" srcId="{99C33E80-9331-4B21-88BC-52F7482E017D}" destId="{3CA37704-6FB6-44E6-BC2C-0F187547B779}" srcOrd="0" destOrd="0" presId="urn:microsoft.com/office/officeart/2011/layout/CircleProcess"/>
    <dgm:cxn modelId="{69BA35A9-DC8A-4877-AF25-A0637EC16864}" type="presParOf" srcId="{E6268131-955D-44E6-A7E9-8EFCBE80C86E}" destId="{85080ECD-2B70-4A2E-AD97-02DF57A194E7}" srcOrd="9" destOrd="0" presId="urn:microsoft.com/office/officeart/2011/layout/CircleProcess"/>
    <dgm:cxn modelId="{BE6229E8-C7E2-41A3-B9F3-3ADA9103151A}" type="presParOf" srcId="{85080ECD-2B70-4A2E-AD97-02DF57A194E7}" destId="{74CE09B9-29BA-44BC-AC81-05D69928DE85}" srcOrd="0" destOrd="0" presId="urn:microsoft.com/office/officeart/2011/layout/CircleProcess"/>
    <dgm:cxn modelId="{2991C1F4-2133-48CA-AD5E-7F22D0F350E2}" type="presParOf" srcId="{E6268131-955D-44E6-A7E9-8EFCBE80C86E}" destId="{1385EE0F-0FFB-413B-81C4-098437EFD42E}" srcOrd="10" destOrd="0" presId="urn:microsoft.com/office/officeart/2011/layout/CircleProcess"/>
    <dgm:cxn modelId="{D7E06194-4426-4F1A-AA05-91450800EEEE}" type="presParOf" srcId="{E6268131-955D-44E6-A7E9-8EFCBE80C86E}" destId="{3101AA98-052A-43AD-A363-AF8B351AE36F}" srcOrd="11" destOrd="0" presId="urn:microsoft.com/office/officeart/2011/layout/CircleProcess"/>
    <dgm:cxn modelId="{D45ACA01-853A-4AB1-9240-A604B7C2A363}" type="presParOf" srcId="{E6268131-955D-44E6-A7E9-8EFCBE80C86E}" destId="{778C0716-4EC5-479D-AA5C-299F822DA0F2}" srcOrd="12" destOrd="0" presId="urn:microsoft.com/office/officeart/2011/layout/CircleProcess"/>
    <dgm:cxn modelId="{67F5DBD8-4887-42C3-A8F1-4C8D807D6355}" type="presParOf" srcId="{778C0716-4EC5-479D-AA5C-299F822DA0F2}" destId="{990C8ED8-0B91-452F-81FC-2B97385A66AE}" srcOrd="0" destOrd="0" presId="urn:microsoft.com/office/officeart/2011/layout/CircleProcess"/>
    <dgm:cxn modelId="{81B60994-2327-4698-AD00-7499C78C75C8}" type="presParOf" srcId="{E6268131-955D-44E6-A7E9-8EFCBE80C86E}" destId="{AA6E16A4-7B28-4776-B7D8-F6EFFE1CDBE5}" srcOrd="13" destOrd="0" presId="urn:microsoft.com/office/officeart/2011/layout/CircleProcess"/>
    <dgm:cxn modelId="{52A53B9B-FD47-434C-8FBA-44289425D971}" type="presParOf" srcId="{AA6E16A4-7B28-4776-B7D8-F6EFFE1CDBE5}" destId="{A36BB060-698C-4781-B18E-F4BC9D97BCB2}" srcOrd="0" destOrd="0" presId="urn:microsoft.com/office/officeart/2011/layout/CircleProcess"/>
    <dgm:cxn modelId="{E8C5D475-D254-42FD-994B-8D5CA2EBDFC9}" type="presParOf" srcId="{E6268131-955D-44E6-A7E9-8EFCBE80C86E}" destId="{8B200C82-992E-4B58-A115-E1E72AD9DC94}" srcOrd="14" destOrd="0" presId="urn:microsoft.com/office/officeart/2011/layout/CircleProcess"/>
    <dgm:cxn modelId="{A10117F4-2DA9-46CE-A125-1FB7CC9824FC}" type="presParOf" srcId="{E6268131-955D-44E6-A7E9-8EFCBE80C86E}" destId="{7246B4B4-FB10-495D-8691-5B6D00F3BA94}" srcOrd="15" destOrd="0" presId="urn:microsoft.com/office/officeart/2011/layout/CircleProcess"/>
    <dgm:cxn modelId="{2362405A-A038-45EC-B75F-83DC46C094A4}" type="presParOf" srcId="{7246B4B4-FB10-495D-8691-5B6D00F3BA94}" destId="{25472D8D-D1D4-407C-9F00-609D96E20F69}" srcOrd="0" destOrd="0" presId="urn:microsoft.com/office/officeart/2011/layout/CircleProcess"/>
    <dgm:cxn modelId="{9C8F5167-E0D3-4A8F-BE5B-B60A4B7ADA7F}" type="presParOf" srcId="{E6268131-955D-44E6-A7E9-8EFCBE80C86E}" destId="{9DA8C9B3-0F43-4C9C-83A5-405FA89921AE}" srcOrd="16" destOrd="0" presId="urn:microsoft.com/office/officeart/2011/layout/CircleProcess"/>
    <dgm:cxn modelId="{2A552AD1-F33F-4B5F-93BB-FE690B9CA7D7}" type="presParOf" srcId="{9DA8C9B3-0F43-4C9C-83A5-405FA89921AE}" destId="{28F44D20-B732-4495-8259-D12D1246D05C}" srcOrd="0" destOrd="0" presId="urn:microsoft.com/office/officeart/2011/layout/CircleProcess"/>
    <dgm:cxn modelId="{2CD80794-8ADC-4A7E-8E82-3FE8702ACDD5}" type="presParOf" srcId="{E6268131-955D-44E6-A7E9-8EFCBE80C86E}" destId="{84AF810D-F3FE-495F-B640-8508ED79CF5C}" srcOrd="17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623E7-404E-49F7-9562-B62AB591A718}">
      <dsp:nvSpPr>
        <dsp:cNvPr id="0" name=""/>
        <dsp:cNvSpPr/>
      </dsp:nvSpPr>
      <dsp:spPr>
        <a:xfrm>
          <a:off x="10243565" y="1317275"/>
          <a:ext cx="2328780" cy="2329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4F5C1-A75E-4A64-98E8-C68E765FA583}">
      <dsp:nvSpPr>
        <dsp:cNvPr id="0" name=""/>
        <dsp:cNvSpPr/>
      </dsp:nvSpPr>
      <dsp:spPr>
        <a:xfrm>
          <a:off x="10320406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plates with metadata in database</a:t>
          </a:r>
        </a:p>
      </dsp:txBody>
      <dsp:txXfrm>
        <a:off x="10631488" y="1705537"/>
        <a:ext cx="1552933" cy="1552638"/>
      </dsp:txXfrm>
    </dsp:sp>
    <dsp:sp modelId="{F847C80B-6152-49F6-AD04-3D2BCF4244F6}">
      <dsp:nvSpPr>
        <dsp:cNvPr id="0" name=""/>
        <dsp:cNvSpPr/>
      </dsp:nvSpPr>
      <dsp:spPr>
        <a:xfrm>
          <a:off x="10320406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white"/>
              </a:solidFill>
              <a:latin typeface="Josefin Sans"/>
              <a:ea typeface="+mn-ea"/>
              <a:cs typeface="+mn-cs"/>
            </a:rPr>
            <a:t>Location</a:t>
          </a:r>
        </a:p>
      </dsp:txBody>
      <dsp:txXfrm>
        <a:off x="10320406" y="3689350"/>
        <a:ext cx="2173859" cy="1276768"/>
      </dsp:txXfrm>
    </dsp:sp>
    <dsp:sp modelId="{DD276D60-17A8-4F87-A7CE-EEFCDCF7FAAC}">
      <dsp:nvSpPr>
        <dsp:cNvPr id="0" name=""/>
        <dsp:cNvSpPr/>
      </dsp:nvSpPr>
      <dsp:spPr>
        <a:xfrm rot="2700000">
          <a:off x="7835599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8DFFB-1C93-44CE-9F92-7B9D6316885B}">
      <dsp:nvSpPr>
        <dsp:cNvPr id="0" name=""/>
        <dsp:cNvSpPr/>
      </dsp:nvSpPr>
      <dsp:spPr>
        <a:xfrm>
          <a:off x="7914784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Extract unique plates</a:t>
          </a:r>
        </a:p>
      </dsp:txBody>
      <dsp:txXfrm>
        <a:off x="8224627" y="1705537"/>
        <a:ext cx="1552933" cy="1552638"/>
      </dsp:txXfrm>
    </dsp:sp>
    <dsp:sp modelId="{64372C9E-5310-463B-96B5-B4E43134C207}">
      <dsp:nvSpPr>
        <dsp:cNvPr id="0" name=""/>
        <dsp:cNvSpPr/>
      </dsp:nvSpPr>
      <dsp:spPr>
        <a:xfrm>
          <a:off x="7914784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Consecutive frames will likely be the same car</a:t>
          </a:r>
        </a:p>
      </dsp:txBody>
      <dsp:txXfrm>
        <a:off x="7914784" y="3689350"/>
        <a:ext cx="2173859" cy="1276768"/>
      </dsp:txXfrm>
    </dsp:sp>
    <dsp:sp modelId="{3CA37704-6FB6-44E6-BC2C-0F187547B779}">
      <dsp:nvSpPr>
        <dsp:cNvPr id="0" name=""/>
        <dsp:cNvSpPr/>
      </dsp:nvSpPr>
      <dsp:spPr>
        <a:xfrm rot="2700000">
          <a:off x="5429977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E09B9-29BA-44BC-AC81-05D69928DE85}">
      <dsp:nvSpPr>
        <dsp:cNvPr id="0" name=""/>
        <dsp:cNvSpPr/>
      </dsp:nvSpPr>
      <dsp:spPr>
        <a:xfrm>
          <a:off x="5507923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Detect license plates using </a:t>
          </a:r>
          <a:r>
            <a:rPr lang="en-US" sz="2400" b="1" kern="1200" dirty="0">
              <a:solidFill>
                <a:schemeClr val="bg1"/>
              </a:solidFill>
            </a:rPr>
            <a:t>OpenALPR</a:t>
          </a:r>
        </a:p>
      </dsp:txBody>
      <dsp:txXfrm>
        <a:off x="5817766" y="1705537"/>
        <a:ext cx="1552933" cy="1552638"/>
      </dsp:txXfrm>
    </dsp:sp>
    <dsp:sp modelId="{1385EE0F-0FFB-413B-81C4-098437EFD42E}">
      <dsp:nvSpPr>
        <dsp:cNvPr id="0" name=""/>
        <dsp:cNvSpPr/>
      </dsp:nvSpPr>
      <dsp:spPr>
        <a:xfrm>
          <a:off x="5507923" y="3689350"/>
          <a:ext cx="2173859" cy="127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Multiple parameters for tweaking</a:t>
          </a:r>
        </a:p>
      </dsp:txBody>
      <dsp:txXfrm>
        <a:off x="5507923" y="3689350"/>
        <a:ext cx="2173859" cy="1276768"/>
      </dsp:txXfrm>
    </dsp:sp>
    <dsp:sp modelId="{990C8ED8-0B91-452F-81FC-2B97385A66AE}">
      <dsp:nvSpPr>
        <dsp:cNvPr id="0" name=""/>
        <dsp:cNvSpPr/>
      </dsp:nvSpPr>
      <dsp:spPr>
        <a:xfrm rot="2700000">
          <a:off x="3023116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BB060-698C-4781-B18E-F4BC9D97BCB2}">
      <dsp:nvSpPr>
        <dsp:cNvPr id="0" name=""/>
        <dsp:cNvSpPr/>
      </dsp:nvSpPr>
      <dsp:spPr>
        <a:xfrm>
          <a:off x="3101062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Process videos when idle</a:t>
          </a:r>
        </a:p>
      </dsp:txBody>
      <dsp:txXfrm>
        <a:off x="3412145" y="1705537"/>
        <a:ext cx="1552933" cy="1552638"/>
      </dsp:txXfrm>
    </dsp:sp>
    <dsp:sp modelId="{25472D8D-D1D4-407C-9F00-609D96E20F69}">
      <dsp:nvSpPr>
        <dsp:cNvPr id="0" name=""/>
        <dsp:cNvSpPr/>
      </dsp:nvSpPr>
      <dsp:spPr>
        <a:xfrm rot="2700000">
          <a:off x="616255" y="1317396"/>
          <a:ext cx="2328511" cy="232851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4D20-B732-4495-8259-D12D1246D05C}">
      <dsp:nvSpPr>
        <dsp:cNvPr id="0" name=""/>
        <dsp:cNvSpPr/>
      </dsp:nvSpPr>
      <dsp:spPr>
        <a:xfrm>
          <a:off x="694201" y="1394928"/>
          <a:ext cx="2173859" cy="21738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Store videos locally using motion detection</a:t>
          </a:r>
        </a:p>
      </dsp:txBody>
      <dsp:txXfrm>
        <a:off x="1005284" y="1705537"/>
        <a:ext cx="1552933" cy="155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EDBAA-27A2-42DC-A52E-EDD5B9DB69AC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1BCF0-9172-490F-9C3F-6BF473C2D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2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Adobe Garamond Pro" panose="02020502060506020403" pitchFamily="18" charset="0"/>
              </a:rPr>
              <a:t>Good morning.</a:t>
            </a:r>
          </a:p>
          <a:p>
            <a:endParaRPr lang="en-US" sz="1800" baseline="0" dirty="0">
              <a:latin typeface="Adobe Garamond Pro" panose="02020502060506020403" pitchFamily="18" charset="0"/>
            </a:endParaRPr>
          </a:p>
          <a:p>
            <a:r>
              <a:rPr lang="en-US" sz="1800" baseline="0" dirty="0">
                <a:latin typeface="Adobe Garamond Pro" panose="02020502060506020403" pitchFamily="18" charset="0"/>
              </a:rPr>
              <a:t>My name is Jeremy Chan, and welcome to my final year project presentation, on creating a distributed road traffic speed monitoring system.</a:t>
            </a:r>
            <a:endParaRPr lang="en-GB" sz="1800" dirty="0">
              <a:latin typeface="Adobe Garamond Pro" panose="020205020605060204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90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23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506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57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main deliverables</a:t>
            </a:r>
            <a:r>
              <a:rPr lang="en-US" baseline="0" dirty="0"/>
              <a:t> of the project were formulated as follows: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The system should leverage existing computer vision algorithms to provide license plate recognition capabilities</a:t>
            </a:r>
          </a:p>
          <a:p>
            <a:pPr marL="228600" indent="-228600">
              <a:buAutoNum type="arabicPeriod"/>
            </a:pPr>
            <a:r>
              <a:rPr lang="en-US" baseline="0" dirty="0"/>
              <a:t>For sake of simplicity, no custom plates, and only UK format</a:t>
            </a:r>
          </a:p>
          <a:p>
            <a:pPr marL="228600" indent="-228600">
              <a:buAutoNum type="arabicPeriod"/>
            </a:pPr>
            <a:r>
              <a:rPr lang="en-US" baseline="0" dirty="0"/>
              <a:t>A peer to peer network should be created to share the detected plates with no need for a central server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license plates should be able to be published online for further police 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7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971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1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724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19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248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09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glance, this project</a:t>
            </a:r>
            <a:r>
              <a:rPr lang="en-US" baseline="0" dirty="0"/>
              <a:t> is an implementation based project.</a:t>
            </a:r>
          </a:p>
          <a:p>
            <a:endParaRPr lang="en-US" baseline="0" dirty="0"/>
          </a:p>
          <a:p>
            <a:r>
              <a:rPr lang="en-US" baseline="0" dirty="0"/>
              <a:t>It uses a camera connected to a Raspberry Pi to catch speeding motorists by detecting their license plates, sharing it with others, and working out the average speed of the vehicle.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Details of speeding motorists can then be posted online on social platforms.</a:t>
            </a:r>
            <a:endParaRPr lang="en-GB" dirty="0"/>
          </a:p>
          <a:p>
            <a:endParaRPr lang="en-US" baseline="0" dirty="0"/>
          </a:p>
          <a:p>
            <a:r>
              <a:rPr lang="en-US" baseline="0" dirty="0"/>
              <a:t>It leverages existing LPR technologies, but creates a NEW P2P network, eliminating the need for a central, government controlled, server</a:t>
            </a:r>
          </a:p>
          <a:p>
            <a:endParaRPr lang="en-US" baseline="0" dirty="0"/>
          </a:p>
          <a:p>
            <a:r>
              <a:rPr lang="en-US" baseline="0" dirty="0"/>
              <a:t>The rundown on this presentation is a general overview on the project details, followed by high level design of the individual components, followed by implementation and testing.</a:t>
            </a:r>
          </a:p>
          <a:p>
            <a:endParaRPr lang="en-US" baseline="0" dirty="0"/>
          </a:p>
          <a:p>
            <a:r>
              <a:rPr lang="en-US" baseline="0" dirty="0"/>
              <a:t>Finally, a demo, followed by an evaluation and a conclusion.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9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9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703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708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896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293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488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595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614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633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05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motivation of the</a:t>
            </a:r>
            <a:r>
              <a:rPr lang="en-US" baseline="0" dirty="0"/>
              <a:t> project comes from reducing casualties from speeding cars. </a:t>
            </a:r>
          </a:p>
          <a:p>
            <a:endParaRPr lang="en-US" baseline="0" dirty="0"/>
          </a:p>
          <a:p>
            <a:r>
              <a:rPr lang="en-US" baseline="0" dirty="0"/>
              <a:t>While the higher the speed, the higher the fatality rate, most of the casualties lie in residential and urban areas.</a:t>
            </a:r>
          </a:p>
          <a:p>
            <a:endParaRPr lang="en-US" baseline="0" dirty="0"/>
          </a:p>
          <a:p>
            <a:r>
              <a:rPr lang="en-US" baseline="0" dirty="0"/>
              <a:t>Therefore, the system is targeted at providing average speed checks across non-motorway areas.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91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368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727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604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751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40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246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152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18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65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7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average</a:t>
            </a:r>
            <a:r>
              <a:rPr lang="en-US" baseline="0" dirty="0"/>
              <a:t> speed check cameras in all their yellow and orange glory are horrible to look at. </a:t>
            </a:r>
          </a:p>
          <a:p>
            <a:endParaRPr lang="en-US" baseline="0" dirty="0"/>
          </a:p>
          <a:p>
            <a:r>
              <a:rPr lang="en-US" baseline="0" dirty="0"/>
              <a:t>Putting a lot of them near homes would be detrimental to the streetscape, and therefore a discreet implementation is desired.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9322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847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77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50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315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953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662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06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average</a:t>
            </a:r>
            <a:r>
              <a:rPr lang="en-US" baseline="0" dirty="0"/>
              <a:t> speed check cameras in all their yellow and orange glory are horrible to look at. </a:t>
            </a:r>
          </a:p>
          <a:p>
            <a:endParaRPr lang="en-US" baseline="0" dirty="0"/>
          </a:p>
          <a:p>
            <a:r>
              <a:rPr lang="en-US" baseline="0" dirty="0"/>
              <a:t>Putting a lot of them near homes would be detrimental to the streetscape, and therefore a discreet implementation is desired.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52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6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0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some license plate cameras on the market with different features like enhanced night time operation with superior digital signal processing.</a:t>
            </a:r>
          </a:p>
          <a:p>
            <a:br>
              <a:rPr lang="en-US" baseline="0" dirty="0"/>
            </a:br>
            <a:r>
              <a:rPr lang="en-US" baseline="0" dirty="0"/>
              <a:t>However they are rather expensive and always use a central server to store the detected license 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1BCF0-9172-490F-9C3F-6BF473C2DF1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5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0DBA-C25B-435B-A0F2-7C96821B49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0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697C-450C-4BBC-AF4B-BA82C697C94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2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BC9F170-8672-4E30-B656-EC63CCECAA7F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8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488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670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68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446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26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11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09A9C-0D9A-491C-B4A7-C61F4B498847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19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4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86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8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064A4A-7A1F-4165-AD07-027B491497D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7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1E9A-9154-4AF1-9E3B-9608BB8ACC3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0ED1-3E8F-4DB1-8241-620D86EE805A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DFCD-90C8-4C16-8B91-D8E11D6A0EF2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91EEB-7052-41D5-8B7C-7B949640A90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0A5F0-15A6-48B8-AB92-6DF76B16F31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5D3E-C404-4A7A-AD7A-0EF319E4952C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2397659-E3BD-4842-8900-DCE7B68263B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41CDC-09EA-4329-AF7D-B1C439CCF7EE}" type="datetimeFigureOut">
              <a:rPr lang="en-GB" smtClean="0"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E80-A935-4041-92E3-F20E463A6C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9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39.png"/><Relationship Id="rId10" Type="http://schemas.microsoft.com/office/2007/relationships/hdphoto" Target="../media/hdphoto14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hart" Target="../charts/chart1.xml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61.xml"/><Relationship Id="rId13" Type="http://schemas.openxmlformats.org/officeDocument/2006/relationships/customXml" Target="../../customXml/item77.xml"/><Relationship Id="rId18" Type="http://schemas.openxmlformats.org/officeDocument/2006/relationships/notesSlide" Target="../notesSlides/notesSlide30.xml"/><Relationship Id="rId3" Type="http://schemas.openxmlformats.org/officeDocument/2006/relationships/customXml" Target="../../customXml/item82.xml"/><Relationship Id="rId21" Type="http://schemas.openxmlformats.org/officeDocument/2006/relationships/image" Target="../media/image44.png"/><Relationship Id="rId7" Type="http://schemas.openxmlformats.org/officeDocument/2006/relationships/customXml" Target="../../customXml/item88.xml"/><Relationship Id="rId12" Type="http://schemas.openxmlformats.org/officeDocument/2006/relationships/customXml" Target="../../customXml/item87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5.xml"/><Relationship Id="rId16" Type="http://schemas.openxmlformats.org/officeDocument/2006/relationships/customXml" Target="../../customXml/item18.xml"/><Relationship Id="rId20" Type="http://schemas.openxmlformats.org/officeDocument/2006/relationships/image" Target="../media/image43.jpeg"/><Relationship Id="rId1" Type="http://schemas.openxmlformats.org/officeDocument/2006/relationships/customXml" Target="../../customXml/item20.xml"/><Relationship Id="rId6" Type="http://schemas.openxmlformats.org/officeDocument/2006/relationships/customXml" Target="../../customXml/item7.xml"/><Relationship Id="rId11" Type="http://schemas.openxmlformats.org/officeDocument/2006/relationships/customXml" Target="../../customXml/item48.xml"/><Relationship Id="rId5" Type="http://schemas.openxmlformats.org/officeDocument/2006/relationships/customXml" Target="../../customXml/item68.xml"/><Relationship Id="rId15" Type="http://schemas.openxmlformats.org/officeDocument/2006/relationships/customXml" Target="../../customXml/item111.xml"/><Relationship Id="rId10" Type="http://schemas.openxmlformats.org/officeDocument/2006/relationships/customXml" Target="../../customXml/item106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26.xml"/><Relationship Id="rId9" Type="http://schemas.openxmlformats.org/officeDocument/2006/relationships/customXml" Target="../../customXml/item70.xml"/><Relationship Id="rId14" Type="http://schemas.openxmlformats.org/officeDocument/2006/relationships/customXml" Target="../../customXml/item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1.xml"/><Relationship Id="rId13" Type="http://schemas.openxmlformats.org/officeDocument/2006/relationships/customXml" Target="../../customXml/item30.xml"/><Relationship Id="rId18" Type="http://schemas.openxmlformats.org/officeDocument/2006/relationships/notesSlide" Target="../notesSlides/notesSlide32.xml"/><Relationship Id="rId3" Type="http://schemas.openxmlformats.org/officeDocument/2006/relationships/customXml" Target="../../customXml/item109.xml"/><Relationship Id="rId21" Type="http://schemas.openxmlformats.org/officeDocument/2006/relationships/image" Target="../media/image44.png"/><Relationship Id="rId7" Type="http://schemas.openxmlformats.org/officeDocument/2006/relationships/customXml" Target="../../customXml/item39.xml"/><Relationship Id="rId12" Type="http://schemas.openxmlformats.org/officeDocument/2006/relationships/customXml" Target="../../customXml/item4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107.xml"/><Relationship Id="rId16" Type="http://schemas.openxmlformats.org/officeDocument/2006/relationships/customXml" Target="../../customXml/item56.xml"/><Relationship Id="rId20" Type="http://schemas.openxmlformats.org/officeDocument/2006/relationships/image" Target="../media/image43.jpeg"/><Relationship Id="rId1" Type="http://schemas.openxmlformats.org/officeDocument/2006/relationships/customXml" Target="../../customXml/item47.xml"/><Relationship Id="rId6" Type="http://schemas.openxmlformats.org/officeDocument/2006/relationships/customXml" Target="../../customXml/item59.xml"/><Relationship Id="rId11" Type="http://schemas.openxmlformats.org/officeDocument/2006/relationships/customXml" Target="../../customXml/item34.xml"/><Relationship Id="rId5" Type="http://schemas.openxmlformats.org/officeDocument/2006/relationships/customXml" Target="../../customXml/item23.xml"/><Relationship Id="rId15" Type="http://schemas.openxmlformats.org/officeDocument/2006/relationships/customXml" Target="../../customXml/item55.xml"/><Relationship Id="rId23" Type="http://schemas.openxmlformats.org/officeDocument/2006/relationships/image" Target="../media/image46.png"/><Relationship Id="rId10" Type="http://schemas.openxmlformats.org/officeDocument/2006/relationships/customXml" Target="../../customXml/item32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90.xml"/><Relationship Id="rId9" Type="http://schemas.openxmlformats.org/officeDocument/2006/relationships/customXml" Target="../../customXml/item112.xml"/><Relationship Id="rId14" Type="http://schemas.openxmlformats.org/officeDocument/2006/relationships/customXml" Target="../../customXml/item103.xml"/><Relationship Id="rId2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3.xml"/><Relationship Id="rId13" Type="http://schemas.openxmlformats.org/officeDocument/2006/relationships/customXml" Target="../../customXml/item2.xml"/><Relationship Id="rId18" Type="http://schemas.openxmlformats.org/officeDocument/2006/relationships/notesSlide" Target="../notesSlides/notesSlide33.xml"/><Relationship Id="rId3" Type="http://schemas.openxmlformats.org/officeDocument/2006/relationships/customXml" Target="../../customXml/item89.xml"/><Relationship Id="rId21" Type="http://schemas.openxmlformats.org/officeDocument/2006/relationships/image" Target="../media/image44.png"/><Relationship Id="rId7" Type="http://schemas.openxmlformats.org/officeDocument/2006/relationships/customXml" Target="../../customXml/item45.xml"/><Relationship Id="rId12" Type="http://schemas.openxmlformats.org/officeDocument/2006/relationships/customXml" Target="../../customXml/item110.xml"/><Relationship Id="rId17" Type="http://schemas.openxmlformats.org/officeDocument/2006/relationships/slideLayout" Target="../slideLayouts/slideLayout2.xml"/><Relationship Id="rId2" Type="http://schemas.openxmlformats.org/officeDocument/2006/relationships/customXml" Target="../../customXml/item43.xml"/><Relationship Id="rId16" Type="http://schemas.openxmlformats.org/officeDocument/2006/relationships/customXml" Target="../../customXml/item104.xml"/><Relationship Id="rId20" Type="http://schemas.openxmlformats.org/officeDocument/2006/relationships/image" Target="../media/image43.jpeg"/><Relationship Id="rId1" Type="http://schemas.openxmlformats.org/officeDocument/2006/relationships/customXml" Target="../../customXml/item108.xml"/><Relationship Id="rId6" Type="http://schemas.openxmlformats.org/officeDocument/2006/relationships/customXml" Target="../../customXml/item49.xml"/><Relationship Id="rId11" Type="http://schemas.openxmlformats.org/officeDocument/2006/relationships/customXml" Target="../../customXml/item22.xml"/><Relationship Id="rId5" Type="http://schemas.openxmlformats.org/officeDocument/2006/relationships/customXml" Target="../../customXml/item16.xml"/><Relationship Id="rId15" Type="http://schemas.openxmlformats.org/officeDocument/2006/relationships/customXml" Target="../../customXml/item85.xml"/><Relationship Id="rId10" Type="http://schemas.openxmlformats.org/officeDocument/2006/relationships/customXml" Target="../../customXml/item41.xml"/><Relationship Id="rId19" Type="http://schemas.openxmlformats.org/officeDocument/2006/relationships/image" Target="../media/image2.png"/><Relationship Id="rId4" Type="http://schemas.openxmlformats.org/officeDocument/2006/relationships/customXml" Target="../../customXml/item73.xml"/><Relationship Id="rId9" Type="http://schemas.openxmlformats.org/officeDocument/2006/relationships/customXml" Target="../../customXml/item57.xml"/><Relationship Id="rId14" Type="http://schemas.openxmlformats.org/officeDocument/2006/relationships/customXml" Target="../../customXml/item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../customXml/item1.xml"/><Relationship Id="rId7" Type="http://schemas.microsoft.com/office/2007/relationships/hdphoto" Target="../media/hdphoto9.wdp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114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34.xml"/><Relationship Id="rId10" Type="http://schemas.openxmlformats.org/officeDocument/2006/relationships/image" Target="../media/image4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17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11" Type="http://schemas.openxmlformats.org/officeDocument/2006/relationships/image" Target="../media/image2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microsoft.com/office/2007/relationships/hdphoto" Target="../media/hdphoto15.wdp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3.xml"/><Relationship Id="rId13" Type="http://schemas.openxmlformats.org/officeDocument/2006/relationships/slideLayout" Target="../slideLayouts/slideLayout2.xml"/><Relationship Id="rId3" Type="http://schemas.openxmlformats.org/officeDocument/2006/relationships/customXml" Target="../../customXml/item98.xml"/><Relationship Id="rId7" Type="http://schemas.openxmlformats.org/officeDocument/2006/relationships/customXml" Target="../../customXml/item12.xml"/><Relationship Id="rId12" Type="http://schemas.openxmlformats.org/officeDocument/2006/relationships/customXml" Target="../../customXml/item99.xml"/><Relationship Id="rId2" Type="http://schemas.openxmlformats.org/officeDocument/2006/relationships/customXml" Target="../../customXml/item8.xml"/><Relationship Id="rId16" Type="http://schemas.openxmlformats.org/officeDocument/2006/relationships/image" Target="../media/image2.png"/><Relationship Id="rId1" Type="http://schemas.openxmlformats.org/officeDocument/2006/relationships/customXml" Target="../../customXml/item14.xml"/><Relationship Id="rId6" Type="http://schemas.openxmlformats.org/officeDocument/2006/relationships/customXml" Target="../../customXml/item86.xml"/><Relationship Id="rId11" Type="http://schemas.openxmlformats.org/officeDocument/2006/relationships/customXml" Target="../../customXml/item40.xml"/><Relationship Id="rId5" Type="http://schemas.openxmlformats.org/officeDocument/2006/relationships/customXml" Target="../../customXml/item84.xml"/><Relationship Id="rId15" Type="http://schemas.openxmlformats.org/officeDocument/2006/relationships/chart" Target="../charts/chart4.xml"/><Relationship Id="rId10" Type="http://schemas.openxmlformats.org/officeDocument/2006/relationships/customXml" Target="../../customXml/item63.xml"/><Relationship Id="rId4" Type="http://schemas.openxmlformats.org/officeDocument/2006/relationships/customXml" Target="../../customXml/item3.xml"/><Relationship Id="rId9" Type="http://schemas.openxmlformats.org/officeDocument/2006/relationships/customXml" Target="../../customXml/item78.xml"/><Relationship Id="rId1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3" Type="http://schemas.openxmlformats.org/officeDocument/2006/relationships/customXml" Target="../../customXml/item67.xml"/><Relationship Id="rId7" Type="http://schemas.openxmlformats.org/officeDocument/2006/relationships/slideLayout" Target="../slideLayouts/slideLayout2.xml"/><Relationship Id="rId2" Type="http://schemas.openxmlformats.org/officeDocument/2006/relationships/customXml" Target="../../customXml/item79.xml"/><Relationship Id="rId1" Type="http://schemas.openxmlformats.org/officeDocument/2006/relationships/customXml" Target="../../customXml/item81.xml"/><Relationship Id="rId6" Type="http://schemas.openxmlformats.org/officeDocument/2006/relationships/customXml" Target="../../customXml/item9.xml"/><Relationship Id="rId5" Type="http://schemas.openxmlformats.org/officeDocument/2006/relationships/customXml" Target="../../customXml/item72.xml"/><Relationship Id="rId10" Type="http://schemas.openxmlformats.org/officeDocument/2006/relationships/image" Target="../media/image2.png"/><Relationship Id="rId4" Type="http://schemas.openxmlformats.org/officeDocument/2006/relationships/customXml" Target="../../customXml/item105.xml"/><Relationship Id="rId9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5260" y="5372100"/>
            <a:ext cx="4232279" cy="1316820"/>
          </a:xfrm>
        </p:spPr>
        <p:txBody>
          <a:bodyPr>
            <a:noAutofit/>
          </a:bodyPr>
          <a:lstStyle/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Jeremy Chan</a:t>
            </a:r>
          </a:p>
          <a:p>
            <a:pPr algn="r"/>
            <a:r>
              <a:rPr lang="en-GB" sz="2400" dirty="0">
                <a:latin typeface="Josefin Sans" pitchFamily="2" charset="0"/>
                <a:ea typeface="Josefin Sans" pitchFamily="2" charset="0"/>
              </a:rPr>
              <a:t>w/ </a:t>
            </a:r>
            <a:r>
              <a:rPr lang="en-GB" sz="2400" dirty="0" err="1">
                <a:latin typeface="Josefin Sans" pitchFamily="2" charset="0"/>
                <a:ea typeface="Josefin Sans" pitchFamily="2" charset="0"/>
              </a:rPr>
              <a:t>Dr.</a:t>
            </a:r>
            <a:r>
              <a:rPr lang="en-GB" sz="2400" dirty="0">
                <a:latin typeface="Josefin Sans" pitchFamily="2" charset="0"/>
                <a:ea typeface="Josefin Sans" pitchFamily="2" charset="0"/>
              </a:rPr>
              <a:t> Ed Stott</a:t>
            </a:r>
          </a:p>
          <a:p>
            <a:pPr algn="r"/>
            <a:r>
              <a:rPr lang="en-US" sz="1400" dirty="0">
                <a:latin typeface="Josefin Sans" pitchFamily="2" charset="0"/>
                <a:ea typeface="Josefin Sans" pitchFamily="2" charset="0"/>
              </a:rPr>
              <a:t>w/ Dr. Christos Papavassiliou</a:t>
            </a:r>
            <a:endParaRPr lang="en-GB" sz="14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227271"/>
            <a:ext cx="12191999" cy="1216356"/>
          </a:xfrm>
        </p:spPr>
        <p:txBody>
          <a:bodyPr>
            <a:noAutofit/>
          </a:bodyPr>
          <a:lstStyle/>
          <a:p>
            <a:r>
              <a:rPr lang="en-GB" sz="4400" b="1" cap="none" dirty="0"/>
              <a:t>Distributed Road Traffic </a:t>
            </a:r>
            <a:br>
              <a:rPr lang="en-GB" sz="4400" b="1" cap="none" dirty="0"/>
            </a:br>
            <a:r>
              <a:rPr lang="en-GB" sz="4400" b="1" cap="none" dirty="0"/>
              <a:t>Speed Monitoring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91940" y="3389597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 EE4-T Final Year Project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62616435276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51367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UK</a:t>
            </a:r>
            <a:r>
              <a:rPr lang="en-GB" sz="3000" dirty="0"/>
              <a:t>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8812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Publish photo evidence 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11349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Main Deliverables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HighlightTextShape201706261643527706"/>
          <p:cNvSpPr txBox="1">
            <a:spLocks/>
          </p:cNvSpPr>
          <p:nvPr/>
        </p:nvSpPr>
        <p:spPr>
          <a:xfrm>
            <a:off x="989746" y="2047875"/>
            <a:ext cx="11100919" cy="470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Implement a UK number plate recognition system using existing computer vision algorithms on a low-cost, readily available hardware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chemeClr val="bg1"/>
                </a:solidFill>
              </a:rPr>
              <a:t>Set up a peer-to-peer network to share vehicle passing times and detect violations without the need for a central server.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</p:txBody>
      </p:sp>
    </p:spTree>
    <p:extLst>
      <p:ext uri="{BB962C8B-B14F-4D97-AF65-F5344CB8AC3E}">
        <p14:creationId xmlns:p14="http://schemas.microsoft.com/office/powerpoint/2010/main" val="26893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standalone mode in case there is no one in the network</a:t>
            </a:r>
          </a:p>
          <a:p>
            <a:r>
              <a:rPr lang="en-GB" sz="3000" dirty="0"/>
              <a:t>Be able to join/leave/return to the network 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95171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</a:t>
            </a:r>
            <a:r>
              <a:rPr lang="en-GB" sz="3000" dirty="0">
                <a:solidFill>
                  <a:srgbClr val="FFC000"/>
                </a:solidFill>
              </a:rPr>
              <a:t>standalone mode</a:t>
            </a:r>
            <a:r>
              <a:rPr lang="en-GB" sz="3000" dirty="0"/>
              <a:t> in case there is no one in the network</a:t>
            </a:r>
          </a:p>
          <a:p>
            <a:r>
              <a:rPr lang="en-GB" sz="3000" dirty="0"/>
              <a:t>Be able to join/leave/return to the network 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210819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/>
              <a:t>Be able to </a:t>
            </a:r>
            <a:r>
              <a:rPr lang="en-GB" sz="3000" dirty="0">
                <a:solidFill>
                  <a:srgbClr val="FFC000"/>
                </a:solidFill>
              </a:rPr>
              <a:t>join/leave/return to </a:t>
            </a:r>
            <a:r>
              <a:rPr lang="en-GB" sz="3000" dirty="0"/>
              <a:t>the network </a:t>
            </a:r>
            <a:r>
              <a:rPr lang="en-GB" sz="3000" dirty="0">
                <a:solidFill>
                  <a:srgbClr val="FFC000"/>
                </a:solidFill>
              </a:rPr>
              <a:t>easily</a:t>
            </a:r>
          </a:p>
          <a:p>
            <a:r>
              <a:rPr lang="en-GB" sz="3000" dirty="0"/>
              <a:t>Make the network secure against 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323926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>
                <a:solidFill>
                  <a:schemeClr val="bg1"/>
                </a:solidFill>
              </a:rPr>
              <a:t>Be able to join/leave/return to the network easily</a:t>
            </a:r>
          </a:p>
          <a:p>
            <a:r>
              <a:rPr lang="en-GB" sz="3000" dirty="0"/>
              <a:t>Make the network </a:t>
            </a:r>
            <a:r>
              <a:rPr lang="en-GB" sz="3000" dirty="0">
                <a:solidFill>
                  <a:srgbClr val="FFC000"/>
                </a:solidFill>
              </a:rPr>
              <a:t>secure</a:t>
            </a:r>
            <a:r>
              <a:rPr lang="en-GB" sz="3000" dirty="0"/>
              <a:t> against </a:t>
            </a:r>
            <a:r>
              <a:rPr lang="en-GB" sz="3000" dirty="0">
                <a:solidFill>
                  <a:srgbClr val="FFC000"/>
                </a:solidFill>
              </a:rPr>
              <a:t>rogue peers</a:t>
            </a:r>
          </a:p>
          <a:p>
            <a:r>
              <a:rPr lang="en-GB" sz="3000" dirty="0"/>
              <a:t>Package the system so that it can be easily installed in a home by an 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269535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Product Specification - Advanced Deliverables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Have a standalone mode in case there is no one in the network</a:t>
            </a:r>
          </a:p>
          <a:p>
            <a:r>
              <a:rPr lang="en-GB" sz="3000" dirty="0">
                <a:solidFill>
                  <a:schemeClr val="bg1"/>
                </a:solidFill>
              </a:rPr>
              <a:t>Be able to join/leave/return to the network easily</a:t>
            </a:r>
          </a:p>
          <a:p>
            <a:r>
              <a:rPr lang="en-GB" sz="3000" dirty="0">
                <a:solidFill>
                  <a:schemeClr val="bg1"/>
                </a:solidFill>
              </a:rPr>
              <a:t>Make the network secure against rogue peers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</a:t>
            </a:r>
            <a:r>
              <a:rPr lang="en-GB" sz="3000" dirty="0"/>
              <a:t> the system 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119354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GB" b="1" cap="none" dirty="0"/>
              <a:t>Envisioned System</a:t>
            </a:r>
          </a:p>
        </p:txBody>
      </p:sp>
      <p:pic>
        <p:nvPicPr>
          <p:cNvPr id="13316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20" y="2381234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36" y="2368665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3791973"/>
            <a:ext cx="12192000" cy="5670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41" y="4361138"/>
            <a:ext cx="12190959" cy="14176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Black and white car clip art free vector for free download about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2285" y="4009094"/>
            <a:ext cx="2133600" cy="7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-1041" y="4917728"/>
            <a:ext cx="4740681" cy="3734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15272" y="4964101"/>
            <a:ext cx="5976728" cy="283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61113" y="4903861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776820" y="4889050"/>
            <a:ext cx="1041" cy="194027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540986" y="4942390"/>
            <a:ext cx="1041" cy="1865574"/>
          </a:xfrm>
          <a:prstGeom prst="line">
            <a:avLst/>
          </a:prstGeom>
          <a:ln w="1270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https://upload.wikimedia.org/wikipedia/commons/thumb/5/58/Earlyswerver_UK_Speed_Camera_Sign.svg/220px-Earlyswerver_UK_Speed_Camera_Sign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59" y="5410809"/>
            <a:ext cx="1314869" cy="10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029" y="2381234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/>
          <p:cNvSpPr txBox="1"/>
          <p:nvPr/>
        </p:nvSpPr>
        <p:spPr>
          <a:xfrm>
            <a:off x="4250435" y="226910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042627" y="2338877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9813254" y="5293308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(1) 9:41 pm</a:t>
            </a:r>
            <a:endParaRPr lang="en-GB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10026346" y="2882945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590" y="2954798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4" name="TextBox 43"/>
          <p:cNvSpPr txBox="1"/>
          <p:nvPr/>
        </p:nvSpPr>
        <p:spPr>
          <a:xfrm>
            <a:off x="4286066" y="2805950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38" y="6022845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TextBox 45"/>
          <p:cNvSpPr txBox="1"/>
          <p:nvPr/>
        </p:nvSpPr>
        <p:spPr>
          <a:xfrm>
            <a:off x="9813254" y="5873997"/>
            <a:ext cx="226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(2) 9:44 pm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04199" y="5410809"/>
            <a:ext cx="3824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Yellow – locally detected</a:t>
            </a:r>
          </a:p>
          <a:p>
            <a:r>
              <a:rPr lang="en-US" sz="2800" dirty="0"/>
              <a:t>White – peer detected</a:t>
            </a:r>
            <a:endParaRPr lang="en-GB" sz="28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391" y="2435172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293" y="2980362"/>
            <a:ext cx="1655474" cy="347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38" y="5405733"/>
            <a:ext cx="1659236" cy="34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Arrow Connector 4"/>
          <p:cNvCxnSpPr>
            <a:stCxn id="13316" idx="2"/>
          </p:cNvCxnSpPr>
          <p:nvPr/>
        </p:nvCxnSpPr>
        <p:spPr>
          <a:xfrm flipH="1">
            <a:off x="1775460" y="3468989"/>
            <a:ext cx="1695" cy="3229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2"/>
          </p:cNvCxnSpPr>
          <p:nvPr/>
        </p:nvCxnSpPr>
        <p:spPr>
          <a:xfrm>
            <a:off x="7643971" y="3456420"/>
            <a:ext cx="0" cy="3355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2" idx="1"/>
          </p:cNvCxnSpPr>
          <p:nvPr/>
        </p:nvCxnSpPr>
        <p:spPr>
          <a:xfrm flipH="1" flipV="1">
            <a:off x="6373723" y="5954686"/>
            <a:ext cx="36493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4079" y="2012184"/>
            <a:ext cx="93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en-GB" sz="3600" dirty="0"/>
          </a:p>
        </p:txBody>
      </p:sp>
      <p:sp>
        <p:nvSpPr>
          <p:cNvPr id="48" name="TextBox 47"/>
          <p:cNvSpPr txBox="1"/>
          <p:nvPr/>
        </p:nvSpPr>
        <p:spPr>
          <a:xfrm>
            <a:off x="6517696" y="2012184"/>
            <a:ext cx="93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en-GB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6373723" y="4994048"/>
            <a:ext cx="93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2239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23033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33 3.7037E-7 L 0.78854 3.7037E-7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854 3.7037E-7 L 1.20182 3.7037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4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41" grpId="0"/>
      <p:bldP spid="42" grpId="0"/>
      <p:bldP spid="44" grpId="0"/>
      <p:bldP spid="4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At a glance…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2011680"/>
            <a:ext cx="6972300" cy="454152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Implementation</a:t>
            </a:r>
            <a:r>
              <a:rPr lang="en-GB" sz="2400" dirty="0"/>
              <a:t> based project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Catch speeding motorists </a:t>
            </a:r>
            <a:r>
              <a:rPr lang="en-GB" sz="2400" dirty="0"/>
              <a:t>using a camera and Raspberry Pi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Existing</a:t>
            </a:r>
            <a:r>
              <a:rPr lang="en-GB" sz="2400" dirty="0"/>
              <a:t> license plate recognition (LPR) technologies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New</a:t>
            </a:r>
            <a:r>
              <a:rPr lang="en-GB" sz="2400" dirty="0"/>
              <a:t> peer to peer network (P2P)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rgbClr val="FFC000"/>
                </a:solidFill>
              </a:rPr>
              <a:t>No</a:t>
            </a:r>
            <a:r>
              <a:rPr lang="en-GB" sz="2400" dirty="0"/>
              <a:t> government controlled </a:t>
            </a:r>
            <a:r>
              <a:rPr lang="en-GB" sz="2400" dirty="0">
                <a:solidFill>
                  <a:srgbClr val="FFC000"/>
                </a:solidFill>
              </a:rPr>
              <a:t>central server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Social posting</a:t>
            </a:r>
            <a:endParaRPr lang="en-GB" sz="2400" dirty="0"/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0" y="2651760"/>
            <a:ext cx="4307840" cy="2423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13"/>
          <p:cNvSpPr txBox="1"/>
          <p:nvPr/>
        </p:nvSpPr>
        <p:spPr>
          <a:xfrm>
            <a:off x="0" y="-125635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Josefin Sans" pitchFamily="2" charset="0"/>
                <a:ea typeface="Josefin Sans" pitchFamily="2" charset="0"/>
              </a:rPr>
              <a:t>Motivation / Specification / High Level Design /</a:t>
            </a:r>
          </a:p>
          <a:p>
            <a:pPr algn="ctr"/>
            <a:r>
              <a:rPr lang="en-US" sz="2800" dirty="0">
                <a:latin typeface="Josefin Sans" pitchFamily="2" charset="0"/>
                <a:ea typeface="Josefin Sans" pitchFamily="2" charset="0"/>
              </a:rPr>
              <a:t>Implementation and Testing / Demo / Evaluation and Conclusion</a:t>
            </a:r>
            <a:endParaRPr lang="en-GB" sz="2800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847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7161" y="2006769"/>
            <a:ext cx="3059138" cy="2288304"/>
            <a:chOff x="397161" y="2006769"/>
            <a:chExt cx="3059138" cy="2288304"/>
          </a:xfrm>
        </p:grpSpPr>
        <p:pic>
          <p:nvPicPr>
            <p:cNvPr id="4098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High Level Design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856054" y="1831036"/>
            <a:ext cx="26640" cy="5026964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Arrow: Right 60"/>
          <p:cNvSpPr/>
          <p:nvPr/>
        </p:nvSpPr>
        <p:spPr>
          <a:xfrm>
            <a:off x="6219461" y="3328293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0" y="4334149"/>
            <a:ext cx="6856054" cy="23856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s-na.ssl-images-amazon.com/images/I/61Ni4Bi2IfL._SY355_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44" b="94930" l="9296" r="93803">
                        <a14:foregroundMark x1="30704" y1="9014" x2="39718" y2="7042"/>
                        <a14:foregroundMark x1="40282" y1="6761" x2="45070" y2="7042"/>
                        <a14:foregroundMark x1="45915" y1="7324" x2="52113" y2="8451"/>
                        <a14:foregroundMark x1="52958" y1="8451" x2="56620" y2="10704"/>
                        <a14:foregroundMark x1="56901" y1="11268" x2="58873" y2="13803"/>
                        <a14:foregroundMark x1="31549" y1="8451" x2="28169" y2="10986"/>
                        <a14:foregroundMark x1="28451" y1="10423" x2="25634" y2="12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74" y="2175258"/>
            <a:ext cx="1848888" cy="184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10572052" y="2013729"/>
            <a:ext cx="1272533" cy="923093"/>
            <a:chOff x="397161" y="2006769"/>
            <a:chExt cx="3059138" cy="2288304"/>
          </a:xfrm>
        </p:grpSpPr>
        <p:pic>
          <p:nvPicPr>
            <p:cNvPr id="36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10582675" y="2920222"/>
            <a:ext cx="1272533" cy="923093"/>
            <a:chOff x="397161" y="2006769"/>
            <a:chExt cx="3059138" cy="2288304"/>
          </a:xfrm>
        </p:grpSpPr>
        <p:pic>
          <p:nvPicPr>
            <p:cNvPr id="39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10595300" y="3803709"/>
            <a:ext cx="1272533" cy="923093"/>
            <a:chOff x="397161" y="2006769"/>
            <a:chExt cx="3059138" cy="2288304"/>
          </a:xfrm>
        </p:grpSpPr>
        <p:pic>
          <p:nvPicPr>
            <p:cNvPr id="42" name="Picture 2" descr="https://cdn.shopify.com/s/files/1/0176/3274/products/102034_2_1024x1024.jpg?v=147764608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1" b="89781" l="5273" r="943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" t="9346" r="3300" b="10135"/>
            <a:stretch/>
          </p:blipFill>
          <p:spPr bwMode="auto">
            <a:xfrm>
              <a:off x="397161" y="2494668"/>
              <a:ext cx="3059138" cy="180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ttps://www.makerlab-electronics.com/my_uploads/2016/12/raspberry-pi-pinoir-camera-module-v2-1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55" t="25575" r="22277" b="24450"/>
            <a:stretch/>
          </p:blipFill>
          <p:spPr bwMode="auto">
            <a:xfrm rot="845645" flipH="1">
              <a:off x="1558495" y="2006769"/>
              <a:ext cx="1694261" cy="146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Arrow: Right 44"/>
          <p:cNvSpPr/>
          <p:nvPr/>
        </p:nvSpPr>
        <p:spPr>
          <a:xfrm rot="19769708">
            <a:off x="6320928" y="4425160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/>
          <p:cNvSpPr/>
          <p:nvPr/>
        </p:nvSpPr>
        <p:spPr>
          <a:xfrm rot="8926219">
            <a:off x="6165381" y="4943498"/>
            <a:ext cx="973666" cy="387300"/>
          </a:xfrm>
          <a:prstGeom prst="rightArrow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749" y="2303643"/>
            <a:ext cx="2318427" cy="2291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7" name="Picture 6" descr="Image result for wifi"/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" y="3872935"/>
            <a:ext cx="474068" cy="3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867" y="4577503"/>
            <a:ext cx="3362569" cy="1891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0" name="TextBox 5"/>
          <p:cNvSpPr txBox="1"/>
          <p:nvPr/>
        </p:nvSpPr>
        <p:spPr>
          <a:xfrm>
            <a:off x="7032332" y="5216051"/>
            <a:ext cx="5064417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3 well defined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Readily available components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Users have control over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9984" y="1831036"/>
            <a:ext cx="289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License Plate Detection</a:t>
            </a:r>
            <a:endParaRPr lang="en-GB" dirty="0"/>
          </a:p>
        </p:txBody>
      </p:sp>
      <p:sp>
        <p:nvSpPr>
          <p:cNvPr id="54" name="TextBox 53"/>
          <p:cNvSpPr txBox="1"/>
          <p:nvPr/>
        </p:nvSpPr>
        <p:spPr>
          <a:xfrm>
            <a:off x="6895222" y="1831036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Peer to Peer Network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-301986" y="4405021"/>
            <a:ext cx="243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Interface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828" y="2072607"/>
            <a:ext cx="7476262" cy="2970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Aim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1936068" y="5520850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Get license plates of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Function in multiple angles and lighting conditions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4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43759621"/>
              </p:ext>
            </p:extLst>
          </p:nvPr>
        </p:nvGraphicFramePr>
        <p:xfrm>
          <a:off x="-523876" y="802006"/>
          <a:ext cx="12706351" cy="5800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Design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321016" y="5218027"/>
            <a:ext cx="6864643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OpenALPR computationally expensive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Buffer videos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Survive busy periods and power outages</a:t>
            </a:r>
          </a:p>
        </p:txBody>
      </p:sp>
    </p:spTree>
    <p:extLst>
      <p:ext uri="{BB962C8B-B14F-4D97-AF65-F5344CB8AC3E}">
        <p14:creationId xmlns:p14="http://schemas.microsoft.com/office/powerpoint/2010/main" val="21794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&lt;&lt;&lt;&lt;&lt;1&lt;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&lt;2&lt;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&lt;3&lt;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&lt;4&lt;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&lt;5&lt;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&lt;6&lt;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&lt;7&lt;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865812"/>
              </p:ext>
            </p:extLst>
          </p:nvPr>
        </p:nvGraphicFramePr>
        <p:xfrm>
          <a:off x="609600" y="3769044"/>
          <a:ext cx="589279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5959">
                  <a:extLst>
                    <a:ext uri="{9D8B030D-6E8A-4147-A177-3AD203B41FA5}">
                      <a16:colId xmlns:a16="http://schemas.microsoft.com/office/drawing/2014/main" val="167369821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 (0.75)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2-3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1772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3-4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4-5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6-7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Box 5"/>
          <p:cNvSpPr txBox="1"/>
          <p:nvPr/>
        </p:nvSpPr>
        <p:spPr>
          <a:xfrm>
            <a:off x="7310509" y="3848875"/>
            <a:ext cx="419862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Sort groups by confidence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187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Fuzzy Grouping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10509" y="3848875"/>
            <a:ext cx="419862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Robust separation of unique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Works with misreads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Sort groups by confidence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110740"/>
            <a:ext cx="11132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&lt;&lt;&lt;&lt;&lt;1&lt;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&lt;2&lt;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&lt;3&lt;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LG65FB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&lt;4&lt; </a:t>
            </a:r>
            <a:r>
              <a:rPr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FE16RBX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&lt;5&lt;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&lt;6&lt;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LTZ077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&lt;7&lt; </a:t>
            </a:r>
            <a:r>
              <a:rPr lang="en-U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</a:t>
            </a:r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09600" y="3769044"/>
          <a:ext cx="5892799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5959">
                  <a:extLst>
                    <a:ext uri="{9D8B030D-6E8A-4147-A177-3AD203B41FA5}">
                      <a16:colId xmlns:a16="http://schemas.microsoft.com/office/drawing/2014/main" val="167369821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0257053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1652475207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368194066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Similarity (0.75)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278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8563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2-3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LG65FBP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1772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3-4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LG65FBO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724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4-5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92D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FE16RBX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5055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5-6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51228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6-7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LTZ077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LTZ107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241573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47220906_7b36f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629"/>
          <a:stretch/>
        </p:blipFill>
        <p:spPr>
          <a:xfrm>
            <a:off x="6530730" y="2651759"/>
            <a:ext cx="4062217" cy="277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16055"/>
          <a:stretch/>
        </p:blipFill>
        <p:spPr>
          <a:xfrm>
            <a:off x="1399823" y="2651759"/>
            <a:ext cx="4178018" cy="277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LF64FBO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5167" y="5643451"/>
            <a:ext cx="229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LM55BCK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196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540" y="2587702"/>
            <a:ext cx="4450080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410370" y="2587702"/>
            <a:ext cx="4690578" cy="277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BX66HHO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059" y="5699096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LTZ1077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756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99" y="2672242"/>
            <a:ext cx="4859655" cy="2602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002" y="2672242"/>
            <a:ext cx="4859655" cy="2609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058670" y="5699096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1107" y="5699095"/>
            <a:ext cx="287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649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Testing</a:t>
            </a:r>
          </a:p>
        </p:txBody>
      </p:sp>
      <p:pic>
        <p:nvPicPr>
          <p:cNvPr id="9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2919" y="2521909"/>
            <a:ext cx="4489221" cy="279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620" y="2575560"/>
            <a:ext cx="4880908" cy="274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2212228" y="5726878"/>
            <a:ext cx="247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5HUTTLE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7934474" y="5699097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18001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50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94" y="2862017"/>
            <a:ext cx="2880000" cy="628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294" y="3845511"/>
            <a:ext cx="2880000" cy="611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9294" y="4960004"/>
            <a:ext cx="2880000" cy="6169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547" y="2862017"/>
            <a:ext cx="2880000" cy="6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547" y="3845511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5547" y="4957868"/>
            <a:ext cx="2880000" cy="619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892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B96F8E6-25A1-4B00-B7B4-EE482273EB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358810"/>
              </p:ext>
            </p:extLst>
          </p:nvPr>
        </p:nvGraphicFramePr>
        <p:xfrm>
          <a:off x="338533" y="2029446"/>
          <a:ext cx="7315200" cy="44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Accident areas</a:t>
            </a:r>
            <a:endParaRPr lang="en-GB" b="1" cap="none" dirty="0"/>
          </a:p>
        </p:txBody>
      </p:sp>
      <p:sp>
        <p:nvSpPr>
          <p:cNvPr id="7" name="TextBox 5"/>
          <p:cNvSpPr txBox="1"/>
          <p:nvPr/>
        </p:nvSpPr>
        <p:spPr>
          <a:xfrm>
            <a:off x="9120705" y="2757169"/>
            <a:ext cx="2751689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95% of accidents not on motorway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Target residential areas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2058" name="Picture 10" descr="http://www.freeclipart.pw/uploads/2017/05/city-clipart-30.jpe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947" y1="30795" x2="4035" y2="87748"/>
                        <a14:foregroundMark x1="17193" y1="88742" x2="34211" y2="82119"/>
                        <a14:foregroundMark x1="29649" y1="10265" x2="31404" y2="79801"/>
                        <a14:foregroundMark x1="6842" y1="96026" x2="15965" y2="93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455"/>
          <a:stretch/>
        </p:blipFill>
        <p:spPr bwMode="auto">
          <a:xfrm>
            <a:off x="7750011" y="2348617"/>
            <a:ext cx="959421" cy="104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ural house vector"/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633" y1="42492" x2="30032" y2="45208"/>
                        <a14:foregroundMark x1="89297" y1="90575" x2="89297" y2="90575"/>
                        <a14:foregroundMark x1="34026" y1="45048" x2="47444" y2="51597"/>
                        <a14:foregroundMark x1="40735" y1="29393" x2="41054" y2="44249"/>
                        <a14:foregroundMark x1="41374" y1="28275" x2="50319" y2="23323"/>
                        <a14:foregroundMark x1="50319" y1="22684" x2="61502" y2="31470"/>
                        <a14:foregroundMark x1="58626" y1="24760" x2="60224" y2="51597"/>
                        <a14:foregroundMark x1="20288" y1="68850" x2="45527" y2="61182"/>
                        <a14:foregroundMark x1="12460" y1="72045" x2="24760" y2="67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47" y="3733469"/>
            <a:ext cx="984885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www.staffordshire.police.uk/media/3465/Motorway-Icon-Clear/image/Motorway_Icon_Clear.png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602" y="5057195"/>
            <a:ext cx="1096238" cy="10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1320" y="3494719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1320" y="266056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1320" y="4356163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4132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7405" y="2670245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0730" y="3494719"/>
            <a:ext cx="105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0730" y="4356163"/>
            <a:ext cx="99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40730" y="5217607"/>
            <a:ext cx="92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51%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9648" y="3421111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Built up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442607" y="4632830"/>
            <a:ext cx="161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 built up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626138" y="6036331"/>
            <a:ext cx="127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Motorway</a:t>
            </a:r>
            <a:endParaRPr lang="en-GB" dirty="0"/>
          </a:p>
        </p:txBody>
      </p:sp>
      <p:sp>
        <p:nvSpPr>
          <p:cNvPr id="26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https://www.gov.uk/government/uploads/system/uploads/attachment_data/file/533293/rrcgb-main-results-2015.pdf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6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License Plate Recognition -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1912620"/>
            <a:ext cx="978408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C000"/>
                </a:solidFill>
              </a:rPr>
              <a:t>@@##@@@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FFC000"/>
                </a:solidFill>
              </a:rPr>
              <a:t>@@@####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10700" y="3492871"/>
            <a:ext cx="2517064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LPR output compared with manual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Max 100%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7552" y="1840954"/>
            <a:ext cx="2917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@ Letter</a:t>
            </a:r>
          </a:p>
          <a:p>
            <a:pPr algn="r"/>
            <a:r>
              <a:rPr lang="en-US" sz="2400" dirty="0"/>
              <a:t># Number</a:t>
            </a:r>
            <a:endParaRPr lang="en-GB" sz="2400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A508EE4-EB15-44AF-BDDE-69F3D1ADD2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022566"/>
              </p:ext>
            </p:extLst>
          </p:nvPr>
        </p:nvGraphicFramePr>
        <p:xfrm>
          <a:off x="0" y="2431307"/>
          <a:ext cx="9273540" cy="4356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2845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 slide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84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39269828_3c979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Aim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 noChangeAspect="1"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 noChangeAspect="1"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 noChangeAspect="1"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 noChangeAspect="1"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 noChangeAspect="1"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 noChangeAspect="1"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 noChangeAspect="1"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 noChangeAspect="1"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 noChangeAspect="1"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 noChangeAspect="1"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 noChangeAspect="1"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1936068" y="5459953"/>
            <a:ext cx="8317782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Transmit detected plates to other peers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Work out average speed between peer locations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</p:spTree>
    <p:extLst>
      <p:ext uri="{BB962C8B-B14F-4D97-AF65-F5344CB8AC3E}">
        <p14:creationId xmlns:p14="http://schemas.microsoft.com/office/powerpoint/2010/main" val="2671689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– Network Transactions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6750486" y="3369231"/>
            <a:ext cx="4679514" cy="147732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Bootstrap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Maintain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Security issues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Adapted from https://en.wikipedia.org/wiki/Peer-to-Peer_Protocol_(P2PP)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391904"/>
              </p:ext>
            </p:extLst>
          </p:nvPr>
        </p:nvGraphicFramePr>
        <p:xfrm>
          <a:off x="2019301" y="2017835"/>
          <a:ext cx="3124200" cy="4371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159879362"/>
                    </a:ext>
                  </a:extLst>
                </a:gridCol>
              </a:tblGrid>
              <a:tr h="728522">
                <a:tc>
                  <a:txBody>
                    <a:bodyPr/>
                    <a:lstStyle/>
                    <a:p>
                      <a:r>
                        <a:rPr lang="en-GB" sz="2400" dirty="0"/>
                        <a:t>Register*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740274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Get list</a:t>
                      </a:r>
                      <a:r>
                        <a:rPr lang="en-US" sz="2400" baseline="0" dirty="0"/>
                        <a:t> of peers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02108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Keep alive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42392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Send</a:t>
                      </a:r>
                      <a:r>
                        <a:rPr lang="en-US" sz="2400" baseline="0" dirty="0"/>
                        <a:t> plates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795421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Detect violations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15467"/>
                  </a:ext>
                </a:extLst>
              </a:tr>
              <a:tr h="728522">
                <a:tc>
                  <a:txBody>
                    <a:bodyPr/>
                    <a:lstStyle/>
                    <a:p>
                      <a:r>
                        <a:rPr lang="en-US" sz="2400" dirty="0"/>
                        <a:t>Modify trust</a:t>
                      </a:r>
                      <a:r>
                        <a:rPr lang="en-US" sz="2400" baseline="0" dirty="0"/>
                        <a:t> of peer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30308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43501" y="6053522"/>
            <a:ext cx="30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Requires central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928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Aim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 noChangeAspect="1"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 noChangeAspect="1"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 noChangeAspect="1"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 noChangeAspect="1"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 noChangeAspect="1"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 noChangeAspect="1"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 noChangeAspect="1"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 noChangeAspect="1"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 noChangeAspect="1"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 noChangeAspect="1"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 noChangeAspect="1"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394274" y="3347524"/>
            <a:ext cx="8105420" cy="2931355"/>
          </a:xfrm>
          <a:custGeom>
            <a:avLst/>
            <a:gdLst>
              <a:gd name="connsiteX0" fmla="*/ 0 w 6105586"/>
              <a:gd name="connsiteY0" fmla="*/ 257148 h 1542857"/>
              <a:gd name="connsiteX1" fmla="*/ 257148 w 6105586"/>
              <a:gd name="connsiteY1" fmla="*/ 0 h 1542857"/>
              <a:gd name="connsiteX2" fmla="*/ 3561592 w 6105586"/>
              <a:gd name="connsiteY2" fmla="*/ 0 h 1542857"/>
              <a:gd name="connsiteX3" fmla="*/ 7762520 w 6105586"/>
              <a:gd name="connsiteY3" fmla="*/ -1403738 h 1542857"/>
              <a:gd name="connsiteX4" fmla="*/ 5087988 w 6105586"/>
              <a:gd name="connsiteY4" fmla="*/ 0 h 1542857"/>
              <a:gd name="connsiteX5" fmla="*/ 5848438 w 6105586"/>
              <a:gd name="connsiteY5" fmla="*/ 0 h 1542857"/>
              <a:gd name="connsiteX6" fmla="*/ 6105586 w 6105586"/>
              <a:gd name="connsiteY6" fmla="*/ 257148 h 1542857"/>
              <a:gd name="connsiteX7" fmla="*/ 6105586 w 6105586"/>
              <a:gd name="connsiteY7" fmla="*/ 257143 h 1542857"/>
              <a:gd name="connsiteX8" fmla="*/ 6105586 w 6105586"/>
              <a:gd name="connsiteY8" fmla="*/ 257143 h 1542857"/>
              <a:gd name="connsiteX9" fmla="*/ 6105586 w 6105586"/>
              <a:gd name="connsiteY9" fmla="*/ 642857 h 1542857"/>
              <a:gd name="connsiteX10" fmla="*/ 6105586 w 6105586"/>
              <a:gd name="connsiteY10" fmla="*/ 1285709 h 1542857"/>
              <a:gd name="connsiteX11" fmla="*/ 5848438 w 6105586"/>
              <a:gd name="connsiteY11" fmla="*/ 1542857 h 1542857"/>
              <a:gd name="connsiteX12" fmla="*/ 5087988 w 6105586"/>
              <a:gd name="connsiteY12" fmla="*/ 1542857 h 1542857"/>
              <a:gd name="connsiteX13" fmla="*/ 3561592 w 6105586"/>
              <a:gd name="connsiteY13" fmla="*/ 1542857 h 1542857"/>
              <a:gd name="connsiteX14" fmla="*/ 3561592 w 6105586"/>
              <a:gd name="connsiteY14" fmla="*/ 1542857 h 1542857"/>
              <a:gd name="connsiteX15" fmla="*/ 257148 w 6105586"/>
              <a:gd name="connsiteY15" fmla="*/ 1542857 h 1542857"/>
              <a:gd name="connsiteX16" fmla="*/ 0 w 6105586"/>
              <a:gd name="connsiteY16" fmla="*/ 1285709 h 1542857"/>
              <a:gd name="connsiteX17" fmla="*/ 0 w 6105586"/>
              <a:gd name="connsiteY17" fmla="*/ 642857 h 1542857"/>
              <a:gd name="connsiteX18" fmla="*/ 0 w 6105586"/>
              <a:gd name="connsiteY18" fmla="*/ 257143 h 1542857"/>
              <a:gd name="connsiteX19" fmla="*/ 0 w 6105586"/>
              <a:gd name="connsiteY19" fmla="*/ 257143 h 1542857"/>
              <a:gd name="connsiteX20" fmla="*/ 0 w 6105586"/>
              <a:gd name="connsiteY20" fmla="*/ 257148 h 1542857"/>
              <a:gd name="connsiteX0" fmla="*/ 0 w 7762520"/>
              <a:gd name="connsiteY0" fmla="*/ 1660886 h 2946595"/>
              <a:gd name="connsiteX1" fmla="*/ 257148 w 7762520"/>
              <a:gd name="connsiteY1" fmla="*/ 1403738 h 2946595"/>
              <a:gd name="connsiteX2" fmla="*/ 4521712 w 7762520"/>
              <a:gd name="connsiteY2" fmla="*/ 1403738 h 2946595"/>
              <a:gd name="connsiteX3" fmla="*/ 7762520 w 7762520"/>
              <a:gd name="connsiteY3" fmla="*/ 0 h 2946595"/>
              <a:gd name="connsiteX4" fmla="*/ 5087988 w 7762520"/>
              <a:gd name="connsiteY4" fmla="*/ 1403738 h 2946595"/>
              <a:gd name="connsiteX5" fmla="*/ 5848438 w 7762520"/>
              <a:gd name="connsiteY5" fmla="*/ 1403738 h 2946595"/>
              <a:gd name="connsiteX6" fmla="*/ 6105586 w 7762520"/>
              <a:gd name="connsiteY6" fmla="*/ 1660886 h 2946595"/>
              <a:gd name="connsiteX7" fmla="*/ 6105586 w 7762520"/>
              <a:gd name="connsiteY7" fmla="*/ 1660881 h 2946595"/>
              <a:gd name="connsiteX8" fmla="*/ 6105586 w 7762520"/>
              <a:gd name="connsiteY8" fmla="*/ 1660881 h 2946595"/>
              <a:gd name="connsiteX9" fmla="*/ 6105586 w 7762520"/>
              <a:gd name="connsiteY9" fmla="*/ 2046595 h 2946595"/>
              <a:gd name="connsiteX10" fmla="*/ 6105586 w 7762520"/>
              <a:gd name="connsiteY10" fmla="*/ 2689447 h 2946595"/>
              <a:gd name="connsiteX11" fmla="*/ 5848438 w 7762520"/>
              <a:gd name="connsiteY11" fmla="*/ 2946595 h 2946595"/>
              <a:gd name="connsiteX12" fmla="*/ 5087988 w 7762520"/>
              <a:gd name="connsiteY12" fmla="*/ 2946595 h 2946595"/>
              <a:gd name="connsiteX13" fmla="*/ 3561592 w 7762520"/>
              <a:gd name="connsiteY13" fmla="*/ 2946595 h 2946595"/>
              <a:gd name="connsiteX14" fmla="*/ 3561592 w 7762520"/>
              <a:gd name="connsiteY14" fmla="*/ 2946595 h 2946595"/>
              <a:gd name="connsiteX15" fmla="*/ 257148 w 7762520"/>
              <a:gd name="connsiteY15" fmla="*/ 2946595 h 2946595"/>
              <a:gd name="connsiteX16" fmla="*/ 0 w 7762520"/>
              <a:gd name="connsiteY16" fmla="*/ 2689447 h 2946595"/>
              <a:gd name="connsiteX17" fmla="*/ 0 w 7762520"/>
              <a:gd name="connsiteY17" fmla="*/ 2046595 h 2946595"/>
              <a:gd name="connsiteX18" fmla="*/ 0 w 7762520"/>
              <a:gd name="connsiteY18" fmla="*/ 1660881 h 2946595"/>
              <a:gd name="connsiteX19" fmla="*/ 0 w 7762520"/>
              <a:gd name="connsiteY19" fmla="*/ 1660881 h 2946595"/>
              <a:gd name="connsiteX20" fmla="*/ 0 w 7762520"/>
              <a:gd name="connsiteY20" fmla="*/ 1660886 h 2946595"/>
              <a:gd name="connsiteX0" fmla="*/ 0 w 8105420"/>
              <a:gd name="connsiteY0" fmla="*/ 1645646 h 2931355"/>
              <a:gd name="connsiteX1" fmla="*/ 257148 w 8105420"/>
              <a:gd name="connsiteY1" fmla="*/ 1388498 h 2931355"/>
              <a:gd name="connsiteX2" fmla="*/ 4521712 w 8105420"/>
              <a:gd name="connsiteY2" fmla="*/ 1388498 h 2931355"/>
              <a:gd name="connsiteX3" fmla="*/ 8105420 w 8105420"/>
              <a:gd name="connsiteY3" fmla="*/ 0 h 2931355"/>
              <a:gd name="connsiteX4" fmla="*/ 5087988 w 8105420"/>
              <a:gd name="connsiteY4" fmla="*/ 1388498 h 2931355"/>
              <a:gd name="connsiteX5" fmla="*/ 5848438 w 8105420"/>
              <a:gd name="connsiteY5" fmla="*/ 1388498 h 2931355"/>
              <a:gd name="connsiteX6" fmla="*/ 6105586 w 8105420"/>
              <a:gd name="connsiteY6" fmla="*/ 1645646 h 2931355"/>
              <a:gd name="connsiteX7" fmla="*/ 6105586 w 8105420"/>
              <a:gd name="connsiteY7" fmla="*/ 1645641 h 2931355"/>
              <a:gd name="connsiteX8" fmla="*/ 6105586 w 8105420"/>
              <a:gd name="connsiteY8" fmla="*/ 1645641 h 2931355"/>
              <a:gd name="connsiteX9" fmla="*/ 6105586 w 8105420"/>
              <a:gd name="connsiteY9" fmla="*/ 2031355 h 2931355"/>
              <a:gd name="connsiteX10" fmla="*/ 6105586 w 8105420"/>
              <a:gd name="connsiteY10" fmla="*/ 2674207 h 2931355"/>
              <a:gd name="connsiteX11" fmla="*/ 5848438 w 8105420"/>
              <a:gd name="connsiteY11" fmla="*/ 2931355 h 2931355"/>
              <a:gd name="connsiteX12" fmla="*/ 5087988 w 8105420"/>
              <a:gd name="connsiteY12" fmla="*/ 2931355 h 2931355"/>
              <a:gd name="connsiteX13" fmla="*/ 3561592 w 8105420"/>
              <a:gd name="connsiteY13" fmla="*/ 2931355 h 2931355"/>
              <a:gd name="connsiteX14" fmla="*/ 3561592 w 8105420"/>
              <a:gd name="connsiteY14" fmla="*/ 2931355 h 2931355"/>
              <a:gd name="connsiteX15" fmla="*/ 257148 w 8105420"/>
              <a:gd name="connsiteY15" fmla="*/ 2931355 h 2931355"/>
              <a:gd name="connsiteX16" fmla="*/ 0 w 8105420"/>
              <a:gd name="connsiteY16" fmla="*/ 2674207 h 2931355"/>
              <a:gd name="connsiteX17" fmla="*/ 0 w 8105420"/>
              <a:gd name="connsiteY17" fmla="*/ 2031355 h 2931355"/>
              <a:gd name="connsiteX18" fmla="*/ 0 w 8105420"/>
              <a:gd name="connsiteY18" fmla="*/ 1645641 h 2931355"/>
              <a:gd name="connsiteX19" fmla="*/ 0 w 8105420"/>
              <a:gd name="connsiteY19" fmla="*/ 1645641 h 2931355"/>
              <a:gd name="connsiteX20" fmla="*/ 0 w 8105420"/>
              <a:gd name="connsiteY20" fmla="*/ 1645646 h 293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05420" h="2931355">
                <a:moveTo>
                  <a:pt x="0" y="1645646"/>
                </a:moveTo>
                <a:cubicBezTo>
                  <a:pt x="0" y="1503627"/>
                  <a:pt x="115129" y="1388498"/>
                  <a:pt x="257148" y="1388498"/>
                </a:cubicBezTo>
                <a:lnTo>
                  <a:pt x="4521712" y="1388498"/>
                </a:lnTo>
                <a:lnTo>
                  <a:pt x="8105420" y="0"/>
                </a:lnTo>
                <a:lnTo>
                  <a:pt x="5087988" y="1388498"/>
                </a:lnTo>
                <a:lnTo>
                  <a:pt x="5848438" y="1388498"/>
                </a:lnTo>
                <a:cubicBezTo>
                  <a:pt x="5990457" y="1388498"/>
                  <a:pt x="6105586" y="1503627"/>
                  <a:pt x="6105586" y="1645646"/>
                </a:cubicBezTo>
                <a:lnTo>
                  <a:pt x="6105586" y="1645641"/>
                </a:lnTo>
                <a:lnTo>
                  <a:pt x="6105586" y="1645641"/>
                </a:lnTo>
                <a:lnTo>
                  <a:pt x="6105586" y="2031355"/>
                </a:lnTo>
                <a:lnTo>
                  <a:pt x="6105586" y="2674207"/>
                </a:lnTo>
                <a:cubicBezTo>
                  <a:pt x="6105586" y="2816226"/>
                  <a:pt x="5990457" y="2931355"/>
                  <a:pt x="5848438" y="2931355"/>
                </a:cubicBezTo>
                <a:lnTo>
                  <a:pt x="5087988" y="2931355"/>
                </a:lnTo>
                <a:lnTo>
                  <a:pt x="3561592" y="2931355"/>
                </a:lnTo>
                <a:lnTo>
                  <a:pt x="3561592" y="2931355"/>
                </a:lnTo>
                <a:lnTo>
                  <a:pt x="257148" y="2931355"/>
                </a:lnTo>
                <a:cubicBezTo>
                  <a:pt x="115129" y="2931355"/>
                  <a:pt x="0" y="2816226"/>
                  <a:pt x="0" y="2674207"/>
                </a:cubicBezTo>
                <a:lnTo>
                  <a:pt x="0" y="2031355"/>
                </a:lnTo>
                <a:lnTo>
                  <a:pt x="0" y="1645641"/>
                </a:lnTo>
                <a:lnTo>
                  <a:pt x="0" y="1645641"/>
                </a:lnTo>
                <a:lnTo>
                  <a:pt x="0" y="16456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215" y="4846286"/>
            <a:ext cx="5767129" cy="1294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https://pbs.twimg.com/media/CN1Vv8WUcAAeUq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253" y="5546940"/>
            <a:ext cx="3751476" cy="8478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90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62616392694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Aim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pressednumberplates.co.uk/wp-content/uploads/2016/06/Pressed-Number-Plates.jpg"/>
          <p:cNvPicPr>
            <a:picLocks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764" y="2355962"/>
            <a:ext cx="2873781" cy="215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9" y="2032289"/>
            <a:ext cx="6190369" cy="3172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0" name="MapMarker"/>
          <p:cNvGrpSpPr>
            <a:grpSpLocks/>
          </p:cNvGrpSpPr>
          <p:nvPr>
            <p:custDataLst>
              <p:custData r:id="rId1"/>
            </p:custDataLst>
          </p:nvPr>
        </p:nvGrpSpPr>
        <p:grpSpPr>
          <a:xfrm>
            <a:off x="8654479" y="2886880"/>
            <a:ext cx="276160" cy="246540"/>
            <a:chOff x="3669395" y="3536182"/>
            <a:chExt cx="287705" cy="287705"/>
          </a:xfrm>
        </p:grpSpPr>
        <p:sp>
          <p:nvSpPr>
            <p:cNvPr id="51" name="Teardrop 50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MapMarker"/>
          <p:cNvGrpSpPr>
            <a:grpSpLocks/>
          </p:cNvGrpSpPr>
          <p:nvPr>
            <p:custDataLst>
              <p:custData r:id="rId2"/>
            </p:custDataLst>
          </p:nvPr>
        </p:nvGrpSpPr>
        <p:grpSpPr>
          <a:xfrm>
            <a:off x="10162493" y="2489605"/>
            <a:ext cx="276160" cy="24654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MapMarker"/>
          <p:cNvGrpSpPr>
            <a:grpSpLocks/>
          </p:cNvGrpSpPr>
          <p:nvPr>
            <p:custDataLst>
              <p:custData r:id="rId3"/>
            </p:custDataLst>
          </p:nvPr>
        </p:nvGrpSpPr>
        <p:grpSpPr>
          <a:xfrm>
            <a:off x="6858385" y="2697089"/>
            <a:ext cx="276160" cy="246540"/>
            <a:chOff x="3669395" y="3536182"/>
            <a:chExt cx="287705" cy="287705"/>
          </a:xfrm>
        </p:grpSpPr>
        <p:sp>
          <p:nvSpPr>
            <p:cNvPr id="73" name="Teardrop 7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MapMarker"/>
          <p:cNvGrpSpPr>
            <a:grpSpLocks/>
          </p:cNvGrpSpPr>
          <p:nvPr>
            <p:custDataLst>
              <p:custData r:id="rId4"/>
            </p:custDataLst>
          </p:nvPr>
        </p:nvGrpSpPr>
        <p:grpSpPr>
          <a:xfrm>
            <a:off x="7012430" y="3495163"/>
            <a:ext cx="276160" cy="246540"/>
            <a:chOff x="3669395" y="3536182"/>
            <a:chExt cx="287705" cy="287705"/>
          </a:xfrm>
        </p:grpSpPr>
        <p:sp>
          <p:nvSpPr>
            <p:cNvPr id="76" name="Teardrop 7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MapMarker"/>
          <p:cNvGrpSpPr>
            <a:grpSpLocks/>
          </p:cNvGrpSpPr>
          <p:nvPr>
            <p:custDataLst>
              <p:custData r:id="rId5"/>
            </p:custDataLst>
          </p:nvPr>
        </p:nvGrpSpPr>
        <p:grpSpPr>
          <a:xfrm>
            <a:off x="8853184" y="3808846"/>
            <a:ext cx="276160" cy="246540"/>
            <a:chOff x="3669395" y="3536182"/>
            <a:chExt cx="287705" cy="287705"/>
          </a:xfrm>
        </p:grpSpPr>
        <p:sp>
          <p:nvSpPr>
            <p:cNvPr id="79" name="Teardrop 7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MapMarker"/>
          <p:cNvGrpSpPr>
            <a:grpSpLocks/>
          </p:cNvGrpSpPr>
          <p:nvPr>
            <p:custDataLst>
              <p:custData r:id="rId6"/>
            </p:custDataLst>
          </p:nvPr>
        </p:nvGrpSpPr>
        <p:grpSpPr>
          <a:xfrm>
            <a:off x="8099074" y="3585907"/>
            <a:ext cx="276160" cy="246540"/>
            <a:chOff x="3669395" y="3536182"/>
            <a:chExt cx="287705" cy="287705"/>
          </a:xfrm>
        </p:grpSpPr>
        <p:sp>
          <p:nvSpPr>
            <p:cNvPr id="82" name="Teardrop 8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MapMarker"/>
          <p:cNvGrpSpPr>
            <a:grpSpLocks/>
          </p:cNvGrpSpPr>
          <p:nvPr>
            <p:custDataLst>
              <p:custData r:id="rId7"/>
            </p:custDataLst>
          </p:nvPr>
        </p:nvGrpSpPr>
        <p:grpSpPr>
          <a:xfrm>
            <a:off x="7993977" y="2947064"/>
            <a:ext cx="276160" cy="246540"/>
            <a:chOff x="3669395" y="3536182"/>
            <a:chExt cx="287705" cy="287705"/>
          </a:xfrm>
        </p:grpSpPr>
        <p:sp>
          <p:nvSpPr>
            <p:cNvPr id="85" name="Teardrop 8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" name="MapMarker"/>
          <p:cNvGrpSpPr>
            <a:grpSpLocks/>
          </p:cNvGrpSpPr>
          <p:nvPr>
            <p:custDataLst>
              <p:custData r:id="rId8"/>
            </p:custDataLst>
          </p:nvPr>
        </p:nvGrpSpPr>
        <p:grpSpPr>
          <a:xfrm>
            <a:off x="7426464" y="2478455"/>
            <a:ext cx="276160" cy="246540"/>
            <a:chOff x="3669395" y="3536182"/>
            <a:chExt cx="287705" cy="287705"/>
          </a:xfrm>
        </p:grpSpPr>
        <p:sp>
          <p:nvSpPr>
            <p:cNvPr id="88" name="Teardrop 8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MapMarker"/>
          <p:cNvGrpSpPr>
            <a:grpSpLocks/>
          </p:cNvGrpSpPr>
          <p:nvPr>
            <p:custDataLst>
              <p:custData r:id="rId9"/>
            </p:custDataLst>
          </p:nvPr>
        </p:nvGrpSpPr>
        <p:grpSpPr>
          <a:xfrm>
            <a:off x="3277316" y="2678405"/>
            <a:ext cx="1234685" cy="1102257"/>
            <a:chOff x="3669395" y="3536182"/>
            <a:chExt cx="287705" cy="287705"/>
          </a:xfrm>
        </p:grpSpPr>
        <p:sp>
          <p:nvSpPr>
            <p:cNvPr id="94" name="Teardrop 93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MapMarker"/>
          <p:cNvGrpSpPr>
            <a:grpSpLocks/>
          </p:cNvGrpSpPr>
          <p:nvPr>
            <p:custDataLst>
              <p:custData r:id="rId10"/>
            </p:custDataLst>
          </p:nvPr>
        </p:nvGrpSpPr>
        <p:grpSpPr>
          <a:xfrm>
            <a:off x="5818799" y="3959696"/>
            <a:ext cx="276160" cy="246540"/>
            <a:chOff x="3669395" y="3536182"/>
            <a:chExt cx="287705" cy="287705"/>
          </a:xfrm>
        </p:grpSpPr>
        <p:sp>
          <p:nvSpPr>
            <p:cNvPr id="97" name="Teardrop 96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9" name="MapMarker"/>
          <p:cNvGrpSpPr>
            <a:grpSpLocks/>
          </p:cNvGrpSpPr>
          <p:nvPr>
            <p:custDataLst>
              <p:custData r:id="rId11"/>
            </p:custDataLst>
          </p:nvPr>
        </p:nvGrpSpPr>
        <p:grpSpPr>
          <a:xfrm>
            <a:off x="6364904" y="2121859"/>
            <a:ext cx="276160" cy="246540"/>
            <a:chOff x="3669395" y="3536182"/>
            <a:chExt cx="287705" cy="287705"/>
          </a:xfrm>
        </p:grpSpPr>
        <p:sp>
          <p:nvSpPr>
            <p:cNvPr id="100" name="Teardrop 9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MapMarker"/>
          <p:cNvGrpSpPr>
            <a:grpSpLocks/>
          </p:cNvGrpSpPr>
          <p:nvPr>
            <p:custDataLst>
              <p:custData r:id="rId12"/>
            </p:custDataLst>
          </p:nvPr>
        </p:nvGrpSpPr>
        <p:grpSpPr>
          <a:xfrm>
            <a:off x="5712851" y="2919158"/>
            <a:ext cx="276160" cy="246540"/>
            <a:chOff x="3669395" y="3536182"/>
            <a:chExt cx="287705" cy="287705"/>
          </a:xfrm>
        </p:grpSpPr>
        <p:sp>
          <p:nvSpPr>
            <p:cNvPr id="103" name="Teardrop 102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MapMarker"/>
          <p:cNvGrpSpPr>
            <a:grpSpLocks/>
          </p:cNvGrpSpPr>
          <p:nvPr>
            <p:custDataLst>
              <p:custData r:id="rId13"/>
            </p:custDataLst>
          </p:nvPr>
        </p:nvGrpSpPr>
        <p:grpSpPr>
          <a:xfrm>
            <a:off x="7132648" y="4058140"/>
            <a:ext cx="276160" cy="246540"/>
            <a:chOff x="3669395" y="3536182"/>
            <a:chExt cx="287705" cy="287705"/>
          </a:xfrm>
        </p:grpSpPr>
        <p:sp>
          <p:nvSpPr>
            <p:cNvPr id="106" name="Teardrop 105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MapMarker"/>
          <p:cNvGrpSpPr>
            <a:grpSpLocks/>
          </p:cNvGrpSpPr>
          <p:nvPr>
            <p:custDataLst>
              <p:custData r:id="rId14"/>
            </p:custDataLst>
          </p:nvPr>
        </p:nvGrpSpPr>
        <p:grpSpPr>
          <a:xfrm>
            <a:off x="10080618" y="4614293"/>
            <a:ext cx="276160" cy="246540"/>
            <a:chOff x="3669395" y="3536182"/>
            <a:chExt cx="287705" cy="287705"/>
          </a:xfrm>
        </p:grpSpPr>
        <p:sp>
          <p:nvSpPr>
            <p:cNvPr id="109" name="Teardrop 10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1" name="MapMarker"/>
          <p:cNvGrpSpPr>
            <a:grpSpLocks/>
          </p:cNvGrpSpPr>
          <p:nvPr>
            <p:custDataLst>
              <p:custData r:id="rId15"/>
            </p:custDataLst>
          </p:nvPr>
        </p:nvGrpSpPr>
        <p:grpSpPr>
          <a:xfrm>
            <a:off x="10080619" y="3106263"/>
            <a:ext cx="276160" cy="246540"/>
            <a:chOff x="3669395" y="3536182"/>
            <a:chExt cx="287705" cy="287705"/>
          </a:xfrm>
        </p:grpSpPr>
        <p:sp>
          <p:nvSpPr>
            <p:cNvPr id="112" name="Teardrop 111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MapMarker"/>
          <p:cNvGrpSpPr>
            <a:grpSpLocks/>
          </p:cNvGrpSpPr>
          <p:nvPr>
            <p:custDataLst>
              <p:custData r:id="rId16"/>
            </p:custDataLst>
          </p:nvPr>
        </p:nvGrpSpPr>
        <p:grpSpPr>
          <a:xfrm>
            <a:off x="10957553" y="4081426"/>
            <a:ext cx="276160" cy="246540"/>
            <a:chOff x="3669395" y="3536182"/>
            <a:chExt cx="287705" cy="287705"/>
          </a:xfrm>
        </p:grpSpPr>
        <p:sp>
          <p:nvSpPr>
            <p:cNvPr id="115" name="Teardrop 114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http://pressednumberplates.co.uk/wp-content/uploads/2016/06/Pressed-Number-Plates.jpg </a:t>
            </a:r>
          </a:p>
        </p:txBody>
      </p:sp>
    </p:spTree>
    <p:extLst>
      <p:ext uri="{BB962C8B-B14F-4D97-AF65-F5344CB8AC3E}">
        <p14:creationId xmlns:p14="http://schemas.microsoft.com/office/powerpoint/2010/main" val="224980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8542 0.003840326 -0.00838542 0.003840326 -0.01677084 0.007680653 E" pathEditMode="relative" ptsTypes="">
                                      <p:cBhvr>
                                        <p:cTn id="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</p:cBhvr>
                                      <p:by x="86237" y="67671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690375 -0.01981207 0.06690375 -0.01981207 0.1338075 -0.03962414 E" pathEditMode="relative" ptsTypes="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34" y="45978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919367 -0.02556774 0.008919367 -0.02556774 0.01783873 -0.05113548 E" pathEditMode="relative" ptsTypes="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292505 0.003396607 -0.05292505 0.003396607 -0.1058501 0.006793213 E" pathEditMode="relative" ptsTypes="">
                                      <p:cBhvr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257806 -0.01173055 0.08257806 -0.01173055 0.1651561 -0.02346109 E" pathEditMode="relative" ptsTypes="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62606 -0.06991617 0.0762606 -0.06991617 0.1525212 -0.1398323 E" pathEditMode="relative" ptsTypes="">
                                      <p:cBhvr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7703781 -0.09278601 0.0007703781 -0.09278601 0.001540756 -0.185572 E" pathEditMode="relative" ptsTypes="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16968 -0.0765321 0.0316968 -0.0765321 0.06339359 -0.1530642 E" pathEditMode="relative" ptsTypes="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00686 -0.0299556 0.03600686 -0.0299556 0.07201373 -0.05991121 E" pathEditMode="relative" ptsTypes="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928087 0.004209532 0.05928087 0.004209532 0.1185617 0.008419065 E" pathEditMode="relative" ptsTypes="">
                                      <p:cBhvr>
                                        <p:cTn id="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031405 -0.03278891 -0.1031405 -0.03278891 -0.2062809 -0.06557781 E" pathEditMode="relative" ptsTypes="">
                                      <p:cBhvr>
                                        <p:cTn id="4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65321" y="65321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1623 0.08404244 0.1291623 0.08404244 0.2583245 0.1680849 E" pathEditMode="relative" ptsTypes="">
                                      <p:cBhvr>
                                        <p:cTn id="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028159 0.03020806 0.1028159 0.03020806 0.2056319 0.06041613 E" pathEditMode="relative" ptsTypes="">
                                      <p:cBhvr>
                                        <p:cTn id="5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99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9557 -0.02792105 0.129557 -0.02792105 0.259114 -0.05584211 E" pathEditMode="relative" ptsTypes="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102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528064 0.07686513 0.07528064 0.07686513 0.1505613 0.1537303 E" pathEditMode="relative" ptsTypes="">
                                      <p:cBhvr>
                                        <p:cTn id="6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105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561707 0.03631736 -0.04561707 0.03631736 -0.09123414 0.07263472 E" pathEditMode="relative" ptsTypes="">
                                      <p:cBhvr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108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956735 -0.04156241 -0.04956735 -0.04156241 -0.0991347 -0.08312482 E" pathEditMode="relative" ptsTypes="">
                                      <p:cBhvr>
                                        <p:cTn id="7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111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8158061 0.0751674 -0.08158061 0.0751674 -0.1631612 0.1503348 E" pathEditMode="relative" ptsTypes="">
                                      <p:cBhvr>
                                        <p:cTn id="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114"/>
                                        </p:tgtEl>
                                      </p:cBhvr>
                                      <p:by x="292042" y="29204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704260415_5a4959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997050" y="2757032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MapMarker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976430" y="2419801"/>
            <a:ext cx="806503" cy="720000"/>
            <a:chOff x="3669395" y="3536182"/>
            <a:chExt cx="287705" cy="287705"/>
          </a:xfrm>
        </p:grpSpPr>
        <p:sp>
          <p:nvSpPr>
            <p:cNvPr id="119" name="Teardrop 118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chemeClr val="accent2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5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703120" y="5198954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cdn.shopify.com/s/files/1/0176/3274/products/102034_2_1024x1024.jpg?v=147764608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781" l="5273" r="94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" t="9346" r="3300" b="10135"/>
          <a:stretch/>
        </p:blipFill>
        <p:spPr bwMode="auto">
          <a:xfrm>
            <a:off x="8653790" y="2617419"/>
            <a:ext cx="2478269" cy="14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Server</a:t>
            </a:r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MapMarker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8606797" y="2299463"/>
            <a:ext cx="806503" cy="720000"/>
            <a:chOff x="3669395" y="3536182"/>
            <a:chExt cx="287705" cy="287705"/>
          </a:xfrm>
        </p:grpSpPr>
        <p:sp>
          <p:nvSpPr>
            <p:cNvPr id="70" name="Teardrop 69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" name="TextBox 5"/>
          <p:cNvSpPr txBox="1"/>
          <p:nvPr/>
        </p:nvSpPr>
        <p:spPr>
          <a:xfrm>
            <a:off x="264058" y="4645630"/>
            <a:ext cx="4697323" cy="193899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P2P on top of web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Unique ID 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Local encryption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57" name="MapMarker"/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8703120" y="4875692"/>
            <a:ext cx="806503" cy="720000"/>
            <a:chOff x="3669395" y="3536182"/>
            <a:chExt cx="287705" cy="287705"/>
          </a:xfrm>
        </p:grpSpPr>
        <p:sp>
          <p:nvSpPr>
            <p:cNvPr id="58" name="Teardrop 57"/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00B0F0"/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Right Arrow 2"/>
          <p:cNvSpPr/>
          <p:nvPr/>
        </p:nvSpPr>
        <p:spPr>
          <a:xfrm flipH="1">
            <a:off x="5552465" y="2211236"/>
            <a:ext cx="8748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ight Arrow 15"/>
          <p:cNvSpPr/>
          <p:nvPr/>
        </p:nvSpPr>
        <p:spPr>
          <a:xfrm>
            <a:off x="5552465" y="2721776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6"/>
          <p:cNvSpPr txBox="1"/>
          <p:nvPr/>
        </p:nvSpPr>
        <p:spPr>
          <a:xfrm>
            <a:off x="2686669" y="2100354"/>
            <a:ext cx="2876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/>
              <a:t>GET</a:t>
            </a:r>
          </a:p>
          <a:p>
            <a:pPr algn="r"/>
            <a:r>
              <a:rPr lang="en-GB" sz="3600" dirty="0"/>
              <a:t>POST</a:t>
            </a:r>
          </a:p>
          <a:p>
            <a:pPr algn="r"/>
            <a:r>
              <a:rPr lang="en-GB" sz="3600" dirty="0"/>
              <a:t>PATCH</a:t>
            </a:r>
          </a:p>
          <a:p>
            <a:pPr algn="r"/>
            <a:r>
              <a:rPr lang="en-GB" sz="3600" dirty="0"/>
              <a:t>DELETE</a:t>
            </a:r>
          </a:p>
        </p:txBody>
      </p:sp>
      <p:sp>
        <p:nvSpPr>
          <p:cNvPr id="91" name="Right Arrow 17"/>
          <p:cNvSpPr/>
          <p:nvPr/>
        </p:nvSpPr>
        <p:spPr>
          <a:xfrm>
            <a:off x="5552465" y="327644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18"/>
          <p:cNvSpPr/>
          <p:nvPr/>
        </p:nvSpPr>
        <p:spPr>
          <a:xfrm>
            <a:off x="5567444" y="3828891"/>
            <a:ext cx="876300" cy="533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 rot="16200000">
            <a:off x="5374748" y="2871267"/>
            <a:ext cx="33696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encryption</a:t>
            </a:r>
          </a:p>
          <a:p>
            <a:pPr algn="ctr"/>
            <a:r>
              <a:rPr lang="en-GB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authentication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797" y="1957646"/>
            <a:ext cx="4021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fbbb1cbf-7887-4cc6-9bbf-16707e11367e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99878" y="4444304"/>
            <a:ext cx="4303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4feb662e-f50a-4088-bafe-ce75b421d50c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76646" y="1882777"/>
            <a:ext cx="4282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Josefin Sans" pitchFamily="2" charset="0"/>
              </a:rPr>
              <a:t>ID: 01ed4cfa-6c5b-476f-a6f8-4c6d0bcd5975</a:t>
            </a:r>
          </a:p>
        </p:txBody>
      </p:sp>
      <p:pic>
        <p:nvPicPr>
          <p:cNvPr id="27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4031" y="5418343"/>
            <a:ext cx="2091600" cy="444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3980" y="6001421"/>
            <a:ext cx="2091651" cy="421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496227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Design</a:t>
            </a:r>
          </a:p>
        </p:txBody>
      </p:sp>
      <p:pic>
        <p:nvPicPr>
          <p:cNvPr id="3076" name="Picture 4" descr="https://www.fullstackpython.com/img/django-logo-positiv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750" y1="25120" x2="13750" y2="25120"/>
                        <a14:foregroundMark x1="22500" y1="14593" x2="22500" y2="14593"/>
                        <a14:foregroundMark x1="23833" y1="45215" x2="23833" y2="45215"/>
                        <a14:foregroundMark x1="39917" y1="46890" x2="39917" y2="46890"/>
                        <a14:foregroundMark x1="48583" y1="41148" x2="48583" y2="41148"/>
                        <a14:foregroundMark x1="87667" y1="33971" x2="87667" y2="33971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730" y="2932886"/>
            <a:ext cx="3162118" cy="11014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python.org/static/community_logos/python-logo-master-v3-TM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496" r="100000">
                        <a14:foregroundMark x1="37770" y1="40394" x2="37770" y2="40394"/>
                        <a14:foregroundMark x1="47088" y1="39901" x2="47088" y2="39901"/>
                        <a14:foregroundMark x1="57238" y1="38916" x2="57238" y2="38916"/>
                        <a14:foregroundMark x1="62230" y1="34483" x2="62230" y2="34483"/>
                        <a14:foregroundMark x1="70715" y1="37438" x2="70715" y2="37438"/>
                        <a14:foregroundMark x1="80865" y1="37438" x2="80865" y2="3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5"/>
          <a:stretch/>
        </p:blipFill>
        <p:spPr bwMode="auto">
          <a:xfrm>
            <a:off x="2245113" y="2835923"/>
            <a:ext cx="2996904" cy="15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ython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2" y="24692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/>
          <p:cNvSpPr/>
          <p:nvPr/>
        </p:nvSpPr>
        <p:spPr>
          <a:xfrm>
            <a:off x="4819370" y="2959081"/>
            <a:ext cx="952500" cy="990600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/>
          <p:cNvSpPr/>
          <p:nvPr/>
        </p:nvSpPr>
        <p:spPr>
          <a:xfrm>
            <a:off x="9113845" y="3035281"/>
            <a:ext cx="971550" cy="8382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6" name="Picture 14" descr="He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639" y="2835923"/>
            <a:ext cx="1377950" cy="127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5"/>
          <p:cNvSpPr txBox="1"/>
          <p:nvPr/>
        </p:nvSpPr>
        <p:spPr>
          <a:xfrm>
            <a:off x="2879314" y="5006329"/>
            <a:ext cx="6431289" cy="1015663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Tried, tested, scalable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Most security issues taken care of</a:t>
            </a:r>
          </a:p>
        </p:txBody>
      </p:sp>
      <p:pic>
        <p:nvPicPr>
          <p:cNvPr id="3088" name="Picture 16" descr="https://lh3.googleusercontent.com/SrULGsyndXJk6Gs4Lmv34sOlMDAroy1bzPPr9X1U5oVdv5TAAJX4JkYPO_wQAdP7TBA=w30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056" y="3028683"/>
            <a:ext cx="360140" cy="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instagra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284" y="3045536"/>
            <a:ext cx="375380" cy="3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blog.disqus.com/hubfs/336736_488_disqus_social_icon.jpg?t=1497651831117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656" y1="48308" x2="52540" y2="55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7959" y="3388823"/>
            <a:ext cx="583956" cy="4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58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657164093_28b3ff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FC41BAC-4171-4A14-A358-053783CA0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67399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502019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LK14VJV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RF66BEU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KN14BVY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0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706261657164098_2e940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933884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 rot="16200000">
            <a:off x="992803" y="3833954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 rot="16200000">
            <a:off x="1055897" y="3792679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 rot="16200000">
            <a:off x="1094403" y="3736027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39"/>
          <p:cNvSpPr>
            <a:spLocks/>
          </p:cNvSpPr>
          <p:nvPr>
            <p:custDataLst>
              <p:custData r:id="rId7"/>
              <p:custData r:id="rId8"/>
            </p:custDataLst>
          </p:nvPr>
        </p:nvSpPr>
        <p:spPr bwMode="black">
          <a:xfrm rot="16200000">
            <a:off x="1118991" y="3669858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39"/>
          <p:cNvSpPr>
            <a:spLocks/>
          </p:cNvSpPr>
          <p:nvPr>
            <p:custDataLst>
              <p:custData r:id="rId9"/>
              <p:custData r:id="rId10"/>
            </p:custDataLst>
          </p:nvPr>
        </p:nvSpPr>
        <p:spPr bwMode="black">
          <a:xfrm rot="16200000">
            <a:off x="1139714" y="360368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139"/>
          <p:cNvSpPr>
            <a:spLocks/>
          </p:cNvSpPr>
          <p:nvPr>
            <p:custDataLst>
              <p:custData r:id="rId11"/>
              <p:custData r:id="rId12"/>
            </p:custDataLst>
          </p:nvPr>
        </p:nvSpPr>
        <p:spPr bwMode="black">
          <a:xfrm rot="16200000">
            <a:off x="1178221" y="354390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1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17763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LX04CZT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LX04CZT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SH14PVZ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SH14PVZ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LL12EFH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LL12EFH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25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6261936004716_5eca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4" name="Picture 6" descr="http://carterosborne.co.uk/wp-content/themes/co20160318/img/speed_came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79" y="1924443"/>
            <a:ext cx="2434279" cy="4195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siemens.co.uk/pool/news_press/news_archive/2016/camera-and-ptb-cropped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24" y="1618615"/>
            <a:ext cx="3300596" cy="440079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56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652344946_38139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67013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4" name="Freeform 139"/>
          <p:cNvSpPr>
            <a:spLocks/>
          </p:cNvSpPr>
          <p:nvPr>
            <p:custDataLst>
              <p:custData r:id="rId1"/>
              <p:custData r:id="rId2"/>
            </p:custDataLst>
          </p:nvPr>
        </p:nvSpPr>
        <p:spPr bwMode="black">
          <a:xfrm>
            <a:off x="1472228" y="3946051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9"/>
          <p:cNvSpPr>
            <a:spLocks/>
          </p:cNvSpPr>
          <p:nvPr>
            <p:custDataLst>
              <p:custData r:id="rId3"/>
              <p:custData r:id="rId4"/>
            </p:custDataLst>
          </p:nvPr>
        </p:nvSpPr>
        <p:spPr bwMode="black">
          <a:xfrm>
            <a:off x="1666875" y="4092963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9"/>
          <p:cNvSpPr>
            <a:spLocks/>
          </p:cNvSpPr>
          <p:nvPr>
            <p:custDataLst>
              <p:custData r:id="rId5"/>
              <p:custData r:id="rId6"/>
            </p:custDataLst>
          </p:nvPr>
        </p:nvSpPr>
        <p:spPr bwMode="black">
          <a:xfrm>
            <a:off x="1861522" y="4203025"/>
            <a:ext cx="294044" cy="293824"/>
          </a:xfrm>
          <a:custGeom>
            <a:avLst/>
            <a:gdLst>
              <a:gd name="T0" fmla="*/ 63 w 75"/>
              <a:gd name="T1" fmla="*/ 29 h 75"/>
              <a:gd name="T2" fmla="*/ 44 w 75"/>
              <a:gd name="T3" fmla="*/ 48 h 75"/>
              <a:gd name="T4" fmla="*/ 40 w 75"/>
              <a:gd name="T5" fmla="*/ 68 h 75"/>
              <a:gd name="T6" fmla="*/ 26 w 75"/>
              <a:gd name="T7" fmla="*/ 54 h 75"/>
              <a:gd name="T8" fmla="*/ 0 w 75"/>
              <a:gd name="T9" fmla="*/ 74 h 75"/>
              <a:gd name="T10" fmla="*/ 0 w 75"/>
              <a:gd name="T11" fmla="*/ 74 h 75"/>
              <a:gd name="T12" fmla="*/ 0 w 75"/>
              <a:gd name="T13" fmla="*/ 74 h 75"/>
              <a:gd name="T14" fmla="*/ 0 w 75"/>
              <a:gd name="T15" fmla="*/ 74 h 75"/>
              <a:gd name="T16" fmla="*/ 0 w 75"/>
              <a:gd name="T17" fmla="*/ 74 h 75"/>
              <a:gd name="T18" fmla="*/ 20 w 75"/>
              <a:gd name="T19" fmla="*/ 49 h 75"/>
              <a:gd name="T20" fmla="*/ 6 w 75"/>
              <a:gd name="T21" fmla="*/ 35 h 75"/>
              <a:gd name="T22" fmla="*/ 27 w 75"/>
              <a:gd name="T23" fmla="*/ 31 h 75"/>
              <a:gd name="T24" fmla="*/ 46 w 75"/>
              <a:gd name="T25" fmla="*/ 11 h 75"/>
              <a:gd name="T26" fmla="*/ 50 w 75"/>
              <a:gd name="T27" fmla="*/ 0 h 75"/>
              <a:gd name="T28" fmla="*/ 75 w 75"/>
              <a:gd name="T29" fmla="*/ 25 h 75"/>
              <a:gd name="T30" fmla="*/ 63 w 75"/>
              <a:gd name="T31" fmla="*/ 2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75">
                <a:moveTo>
                  <a:pt x="63" y="29"/>
                </a:moveTo>
                <a:cubicBezTo>
                  <a:pt x="44" y="48"/>
                  <a:pt x="44" y="48"/>
                  <a:pt x="44" y="48"/>
                </a:cubicBezTo>
                <a:cubicBezTo>
                  <a:pt x="47" y="55"/>
                  <a:pt x="46" y="63"/>
                  <a:pt x="40" y="68"/>
                </a:cubicBezTo>
                <a:cubicBezTo>
                  <a:pt x="26" y="54"/>
                  <a:pt x="26" y="54"/>
                  <a:pt x="26" y="54"/>
                </a:cubicBezTo>
                <a:cubicBezTo>
                  <a:pt x="11" y="67"/>
                  <a:pt x="2" y="75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7" y="63"/>
                  <a:pt x="20" y="49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0" y="28"/>
                  <a:pt x="27" y="31"/>
                </a:cubicBezTo>
                <a:cubicBezTo>
                  <a:pt x="46" y="11"/>
                  <a:pt x="46" y="11"/>
                  <a:pt x="46" y="11"/>
                </a:cubicBezTo>
                <a:cubicBezTo>
                  <a:pt x="45" y="7"/>
                  <a:pt x="46" y="3"/>
                  <a:pt x="50" y="0"/>
                </a:cubicBezTo>
                <a:cubicBezTo>
                  <a:pt x="75" y="25"/>
                  <a:pt x="75" y="25"/>
                  <a:pt x="75" y="25"/>
                </a:cubicBezTo>
                <a:cubicBezTo>
                  <a:pt x="72" y="28"/>
                  <a:pt x="67" y="30"/>
                  <a:pt x="63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132728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</a:t>
                      </a:r>
                      <a:r>
                        <a:rPr lang="en-US" baseline="0" dirty="0"/>
                        <a:t> (10min)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LK14VJV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RF66BEU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rgbClr val="FFC000"/>
                          </a:solidFill>
                          <a:effectLst/>
                        </a:rPr>
                        <a:t>KN14BVY</a:t>
                      </a:r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457959"/>
      </p:ext>
    </p:extLst>
  </p:cSld>
  <p:clrMapOvr>
    <a:masterClrMapping/>
  </p:clrMapOvr>
  <p:transition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826037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1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57009"/>
              </p:ext>
            </p:extLst>
          </p:nvPr>
        </p:nvGraphicFramePr>
        <p:xfrm>
          <a:off x="8663502" y="3712157"/>
          <a:ext cx="2941689" cy="27711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7209">
                  <a:extLst>
                    <a:ext uri="{9D8B030D-6E8A-4147-A177-3AD203B41FA5}">
                      <a16:colId xmlns:a16="http://schemas.microsoft.com/office/drawing/2014/main" val="319111815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474327526"/>
                    </a:ext>
                  </a:extLst>
                </a:gridCol>
              </a:tblGrid>
              <a:tr h="395879"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Rogue Peer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12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LK14VJV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 MOM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88346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LX04CZT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!@$%^&amp;**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3892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RF66BEU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FAKE_FAKE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86990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KN14BVY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AAAAAAA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331294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SH14PVZ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495"/>
                  </a:ext>
                </a:extLst>
              </a:tr>
              <a:tr h="395879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LL12EFH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7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489771"/>
      </p:ext>
    </p:extLst>
  </p:cSld>
  <p:clrMapOvr>
    <a:masterClrMapping/>
  </p:clrMapOvr>
  <p:transition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89202"/>
              </p:ext>
            </p:extLst>
          </p:nvPr>
        </p:nvGraphicFramePr>
        <p:xfrm>
          <a:off x="331113" y="1996440"/>
          <a:ext cx="9742527" cy="44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Peer to Peer Network - Trust System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1" name="TextBox 5"/>
          <p:cNvSpPr txBox="1"/>
          <p:nvPr/>
        </p:nvSpPr>
        <p:spPr>
          <a:xfrm>
            <a:off x="8206740" y="3920445"/>
            <a:ext cx="3534158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Ignore rogue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Reward genuine, matching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fake 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Prevent leeching</a:t>
            </a:r>
          </a:p>
        </p:txBody>
      </p:sp>
    </p:spTree>
    <p:extLst>
      <p:ext uri="{BB962C8B-B14F-4D97-AF65-F5344CB8AC3E}">
        <p14:creationId xmlns:p14="http://schemas.microsoft.com/office/powerpoint/2010/main" val="4025008572"/>
      </p:ext>
    </p:extLst>
  </p:cSld>
  <p:clrMapOvr>
    <a:masterClrMapping/>
  </p:clrMapOvr>
  <p:transition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9" y="2179991"/>
            <a:ext cx="6920001" cy="3892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Web Interface - Aim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8031479" y="2676734"/>
            <a:ext cx="3855721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What the user sees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Dashboard to control network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Post detected violations on social networks</a:t>
            </a:r>
          </a:p>
        </p:txBody>
      </p:sp>
      <p:pic>
        <p:nvPicPr>
          <p:cNvPr id="12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9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Demo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2924" y="2047875"/>
            <a:ext cx="11547741" cy="470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Modifications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Pre-recorded video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Live motion detection unused</a:t>
            </a:r>
          </a:p>
        </p:txBody>
      </p:sp>
      <p:pic>
        <p:nvPicPr>
          <p:cNvPr id="5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000" dirty="0"/>
              <a:t>Implement a </a:t>
            </a:r>
            <a:r>
              <a:rPr lang="en-GB" sz="3000" dirty="0">
                <a:solidFill>
                  <a:srgbClr val="FFC000"/>
                </a:solidFill>
              </a:rPr>
              <a:t>number plate recognition system </a:t>
            </a:r>
            <a:r>
              <a:rPr lang="en-GB" sz="3000" dirty="0"/>
              <a:t>using </a:t>
            </a:r>
            <a:r>
              <a:rPr lang="en-GB" sz="3000" dirty="0">
                <a:solidFill>
                  <a:srgbClr val="FFC000"/>
                </a:solidFill>
              </a:rPr>
              <a:t>existing computer vision algorithms</a:t>
            </a:r>
            <a:r>
              <a:rPr lang="en-GB" sz="3000" dirty="0"/>
              <a:t> on a </a:t>
            </a:r>
            <a:r>
              <a:rPr lang="en-GB" sz="3000" dirty="0">
                <a:solidFill>
                  <a:srgbClr val="FFC000"/>
                </a:solidFill>
              </a:rPr>
              <a:t>low-cost, readily available hardware platform</a:t>
            </a:r>
            <a:r>
              <a:rPr lang="en-GB" sz="3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/>
              <a:t>Set up a </a:t>
            </a:r>
            <a:r>
              <a:rPr lang="en-GB" sz="3000" dirty="0">
                <a:solidFill>
                  <a:srgbClr val="FFC000"/>
                </a:solidFill>
              </a:rPr>
              <a:t>peer-to-peer network </a:t>
            </a:r>
            <a:r>
              <a:rPr lang="en-GB" sz="3000" dirty="0"/>
              <a:t>to </a:t>
            </a:r>
            <a:r>
              <a:rPr lang="en-GB" sz="3000" dirty="0">
                <a:solidFill>
                  <a:srgbClr val="FFC000"/>
                </a:solidFill>
              </a:rPr>
              <a:t>share vehicle passing times and detect violations</a:t>
            </a:r>
            <a:r>
              <a:rPr lang="en-GB" sz="3000" dirty="0"/>
              <a:t> without the need for a </a:t>
            </a:r>
            <a:r>
              <a:rPr lang="en-GB" sz="3000" dirty="0">
                <a:solidFill>
                  <a:srgbClr val="FFC000"/>
                </a:solidFill>
              </a:rPr>
              <a:t>central server</a:t>
            </a:r>
            <a:r>
              <a:rPr lang="en-GB" sz="3000" dirty="0"/>
              <a:t>*.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000" dirty="0">
                <a:solidFill>
                  <a:srgbClr val="FFC000"/>
                </a:solidFill>
              </a:rPr>
              <a:t>Publish photo evidence </a:t>
            </a:r>
            <a:r>
              <a:rPr lang="en-GB" sz="3000" dirty="0"/>
              <a:t>of any violations</a:t>
            </a:r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33" y="2047875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336984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" y="4374453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9746" y="6156960"/>
            <a:ext cx="577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*) Except when bootstrapping</a:t>
            </a:r>
            <a:endParaRPr lang="en-GB" dirty="0"/>
          </a:p>
        </p:txBody>
      </p:sp>
      <p:sp>
        <p:nvSpPr>
          <p:cNvPr id="19" name="TextBox 5"/>
          <p:cNvSpPr txBox="1"/>
          <p:nvPr/>
        </p:nvSpPr>
        <p:spPr>
          <a:xfrm>
            <a:off x="6094959" y="5712672"/>
            <a:ext cx="5558364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main deliverables achieved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Evaluation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26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2480125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3185488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clker.com/cliparts/s/1/v/q/p/N/black-check-mark-hi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388" y="3820204"/>
            <a:ext cx="684946" cy="6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"/>
          <p:cNvSpPr txBox="1"/>
          <p:nvPr/>
        </p:nvSpPr>
        <p:spPr>
          <a:xfrm>
            <a:off x="4800601" y="5741387"/>
            <a:ext cx="7090848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All but 1 advanced deliverable achieved</a:t>
            </a:r>
            <a:endParaRPr lang="en-GB" sz="3000" dirty="0">
              <a:solidFill>
                <a:srgbClr val="FFC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GB" sz="3000" dirty="0"/>
              <a:t>Have a </a:t>
            </a:r>
            <a:r>
              <a:rPr lang="en-GB" sz="3000" dirty="0">
                <a:solidFill>
                  <a:srgbClr val="FFC000"/>
                </a:solidFill>
              </a:rPr>
              <a:t>standalone mode</a:t>
            </a:r>
            <a:r>
              <a:rPr lang="en-GB" sz="3000" dirty="0"/>
              <a:t> in case there is no one in the network</a:t>
            </a:r>
          </a:p>
          <a:p>
            <a:r>
              <a:rPr lang="en-GB" sz="3000" dirty="0"/>
              <a:t>Be able to </a:t>
            </a:r>
            <a:r>
              <a:rPr lang="en-GB" sz="3000" dirty="0">
                <a:solidFill>
                  <a:srgbClr val="FFC000"/>
                </a:solidFill>
              </a:rPr>
              <a:t>join/leave/return to </a:t>
            </a:r>
            <a:r>
              <a:rPr lang="en-GB" sz="3000" dirty="0"/>
              <a:t>the network </a:t>
            </a:r>
            <a:r>
              <a:rPr lang="en-GB" sz="3000" dirty="0">
                <a:solidFill>
                  <a:srgbClr val="FFC000"/>
                </a:solidFill>
              </a:rPr>
              <a:t>easily</a:t>
            </a:r>
          </a:p>
          <a:p>
            <a:r>
              <a:rPr lang="en-GB" sz="3000" dirty="0"/>
              <a:t>Make the network </a:t>
            </a:r>
            <a:r>
              <a:rPr lang="en-GB" sz="3000" dirty="0">
                <a:solidFill>
                  <a:srgbClr val="FFC000"/>
                </a:solidFill>
              </a:rPr>
              <a:t>secure</a:t>
            </a:r>
            <a:r>
              <a:rPr lang="en-GB" sz="3000" dirty="0"/>
              <a:t> against </a:t>
            </a:r>
            <a:r>
              <a:rPr lang="en-GB" sz="3000" dirty="0">
                <a:solidFill>
                  <a:srgbClr val="FFC000"/>
                </a:solidFill>
              </a:rPr>
              <a:t>rogue peers</a:t>
            </a:r>
          </a:p>
          <a:p>
            <a:r>
              <a:rPr lang="en-GB" sz="3000" dirty="0">
                <a:solidFill>
                  <a:srgbClr val="FFC000"/>
                </a:solidFill>
              </a:rPr>
              <a:t>Package</a:t>
            </a:r>
            <a:r>
              <a:rPr lang="en-GB" sz="3000" dirty="0"/>
              <a:t> the system so that it can be </a:t>
            </a:r>
            <a:r>
              <a:rPr lang="en-GB" sz="3000" dirty="0">
                <a:solidFill>
                  <a:srgbClr val="FFC000"/>
                </a:solidFill>
              </a:rPr>
              <a:t>easily installed </a:t>
            </a:r>
            <a:r>
              <a:rPr lang="en-GB" sz="3000" dirty="0"/>
              <a:t>in a home by an </a:t>
            </a:r>
            <a:r>
              <a:rPr lang="en-GB" sz="3000" dirty="0">
                <a:solidFill>
                  <a:srgbClr val="FFC000"/>
                </a:solidFill>
              </a:rPr>
              <a:t>inexperienced user</a:t>
            </a:r>
          </a:p>
        </p:txBody>
      </p:sp>
    </p:spTree>
    <p:extLst>
      <p:ext uri="{BB962C8B-B14F-4D97-AF65-F5344CB8AC3E}">
        <p14:creationId xmlns:p14="http://schemas.microsoft.com/office/powerpoint/2010/main" val="9236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Conclusion</a:t>
            </a:r>
          </a:p>
        </p:txBody>
      </p:sp>
      <p:pic>
        <p:nvPicPr>
          <p:cNvPr id="13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89746" y="2047875"/>
            <a:ext cx="11100919" cy="470535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C000"/>
                </a:solidFill>
              </a:rPr>
              <a:t>Challenging</a:t>
            </a:r>
            <a:r>
              <a:rPr lang="en-US" sz="3000" dirty="0"/>
              <a:t> project</a:t>
            </a:r>
          </a:p>
          <a:p>
            <a:r>
              <a:rPr lang="en-US" sz="3000" dirty="0"/>
              <a:t>Very </a:t>
            </a:r>
            <a:r>
              <a:rPr lang="en-US" sz="3000" dirty="0">
                <a:solidFill>
                  <a:srgbClr val="FFC000"/>
                </a:solidFill>
              </a:rPr>
              <a:t>open ended </a:t>
            </a:r>
            <a:r>
              <a:rPr lang="en-US" sz="3000" dirty="0"/>
              <a:t>on implementation</a:t>
            </a:r>
            <a:endParaRPr lang="en-GB" sz="3000" dirty="0"/>
          </a:p>
          <a:p>
            <a:r>
              <a:rPr lang="en-GB" sz="3000" dirty="0">
                <a:solidFill>
                  <a:srgbClr val="FFC000"/>
                </a:solidFill>
              </a:rPr>
              <a:t>Usable immediately</a:t>
            </a:r>
          </a:p>
          <a:p>
            <a:endParaRPr lang="en-GB" sz="3000" dirty="0">
              <a:solidFill>
                <a:srgbClr val="FFC000"/>
              </a:solidFill>
            </a:endParaRPr>
          </a:p>
          <a:p>
            <a:r>
              <a:rPr lang="en-GB" sz="3000" dirty="0"/>
              <a:t>Revisit </a:t>
            </a:r>
            <a:r>
              <a:rPr lang="en-GB" sz="3000" dirty="0">
                <a:solidFill>
                  <a:srgbClr val="FFC000"/>
                </a:solidFill>
              </a:rPr>
              <a:t>performance and night time issues </a:t>
            </a:r>
            <a:r>
              <a:rPr lang="en-GB" sz="3000" dirty="0"/>
              <a:t>with LPR</a:t>
            </a:r>
          </a:p>
          <a:p>
            <a:r>
              <a:rPr lang="en-US" sz="3000" dirty="0"/>
              <a:t>Consider refactoring P2P to be </a:t>
            </a:r>
            <a:r>
              <a:rPr lang="en-US" sz="3000" dirty="0">
                <a:solidFill>
                  <a:srgbClr val="FFC000"/>
                </a:solidFill>
              </a:rPr>
              <a:t>standalone</a:t>
            </a:r>
          </a:p>
          <a:p>
            <a:r>
              <a:rPr lang="en-US" sz="3000" dirty="0">
                <a:solidFill>
                  <a:srgbClr val="FFC000"/>
                </a:solidFill>
              </a:rPr>
              <a:t>Scalability testing</a:t>
            </a:r>
          </a:p>
          <a:p>
            <a:r>
              <a:rPr lang="en-US" sz="3000" dirty="0"/>
              <a:t>Attempt overnight test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6923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cap="none" dirty="0"/>
              <a:t>Thank you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3343275"/>
            <a:ext cx="12192000" cy="8292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/jeremych1000/ee4-FYP/</a:t>
            </a:r>
            <a:r>
              <a:rPr lang="en-GB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172545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Josefin Sans" pitchFamily="2" charset="0"/>
              </a:rPr>
              <a:t>©2017 Jeremy Chan. All rights reserved. | Powered by Django and OpenALPR | Created with love from the United Kingdom</a:t>
            </a:r>
            <a:endParaRPr lang="en-GB" dirty="0"/>
          </a:p>
        </p:txBody>
      </p:sp>
      <p:pic>
        <p:nvPicPr>
          <p:cNvPr id="6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2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6261936004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4" name="Picture 6" descr="http://carterosborne.co.uk/wp-content/themes/co20160318/img/speed_camera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79" y="1924443"/>
            <a:ext cx="2434279" cy="4195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siemens.co.uk/pool/news_press/news_archive/2016/camera-and-ptb-cropped.jpg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24" y="1618615"/>
            <a:ext cx="3300596" cy="4400793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PTIndicator20170626193600494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0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636924 0.00576268 -0.1636924 0.00576268 -0.3273848 0.01152536 E" pathEditMode="relative" ptsTypes="">
                                      <p:cBhvr>
                                        <p:cTn id="1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43101" y="43101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3794463 0.007835049 -0.03794463 0.007835049 -0.07588927 0.0156701 E" pathEditMode="relative" ptsTypes="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33777" y="3377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6261936004716_79700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Motivation - Fixed point speed cameras</a:t>
            </a:r>
            <a:endParaRPr lang="en-GB" b="1" cap="none" dirty="0"/>
          </a:p>
        </p:txBody>
      </p:sp>
      <p:pic>
        <p:nvPicPr>
          <p:cNvPr id="2050" name="Picture 2" descr="https://a1.muscache.com/locations/uploads/photo/image/22901/0_4200_0_2800_one_westside-los-angeles-quiet-residential-street-devon028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819" y="2113765"/>
            <a:ext cx="5964919" cy="3974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4" name="Picture 6" descr="http://carterosborne.co.uk/wp-content/themes/co20160318/img/speed_came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41" y="3196984"/>
            <a:ext cx="1049206" cy="1808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/>
          <p:cNvSpPr txBox="1"/>
          <p:nvPr/>
        </p:nvSpPr>
        <p:spPr>
          <a:xfrm>
            <a:off x="8076010" y="2834584"/>
            <a:ext cx="3896497" cy="2862322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Detrimental to streetscape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Prefer discreet appearance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Only take speed at a point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3074" name="Picture 2" descr="https://www.siemens.co.uk/pool/news_press/news_archive/2016/camera-and-ptb-cropped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8" b="100000" l="5065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64" y="3183256"/>
            <a:ext cx="1114832" cy="148644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6613867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https://a1.muscache.com/locations/uploads/photo/image/22901/0_4200_0_2800_one_westside-los-angeles-quiet-residential-street-devon0289.jpg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Average speed cameras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http://www.trents.co.uk/wp-content/uploads/2014/12/Average-speed-camera.jpg</a:t>
            </a:r>
          </a:p>
          <a:p>
            <a:r>
              <a:rPr lang="en-GB" sz="1000" dirty="0"/>
              <a:t>https://ichef-1.bbci.co.uk/news/660/cpsprodpb/0202/production/_89841500_033220635-2.jpg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chef-1.bbci.co.uk/news/660/cpsprodpb/0202/production/_89841500_033220635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0" y="1954475"/>
            <a:ext cx="3745230" cy="2105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732" y="2171558"/>
            <a:ext cx="4993423" cy="3693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://www.trents.co.uk/wp-content/uploads/2014/12/Average-speed-camer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58" y="3303196"/>
            <a:ext cx="2945633" cy="1955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9" name="Straight Arrow Connector 8"/>
          <p:cNvCxnSpPr>
            <a:stCxn id="1028" idx="3"/>
          </p:cNvCxnSpPr>
          <p:nvPr/>
        </p:nvCxnSpPr>
        <p:spPr>
          <a:xfrm>
            <a:off x="4648480" y="3007112"/>
            <a:ext cx="3179677" cy="4016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>
          <a:xfrm>
            <a:off x="5207291" y="4280786"/>
            <a:ext cx="3063658" cy="490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5"/>
          <p:cNvSpPr txBox="1"/>
          <p:nvPr/>
        </p:nvSpPr>
        <p:spPr>
          <a:xfrm>
            <a:off x="246116" y="5679399"/>
            <a:ext cx="4883445" cy="553998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None on residential routes</a:t>
            </a:r>
            <a:endParaRPr lang="en-GB" sz="3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2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Existing license plate cameras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303" y="6448426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https://www.bhphotovideo.com/images/images1000x1000/bosch_f_01u_245_613_dinion_capture_5000_license_1163861.jpg</a:t>
            </a:r>
          </a:p>
          <a:p>
            <a:r>
              <a:rPr lang="en-GB" sz="1000" dirty="0"/>
              <a:t>https://www.securitycameraking.com/securityinfo/wp-content/uploads/2013/01/License-Plate-Capture-Camera-vs-License-Plate-Recognition-Camera-21-300x300.gif 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7756791" y="2979281"/>
            <a:ext cx="3977640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Hard to buy for general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&gt;£ 1000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Proprietary storage of plates</a:t>
            </a: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bhphotovideo.com/images/images1000x1000/bosch_f_01u_245_613_dinion_capture_5000_license_116386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824220"/>
            <a:ext cx="2504731" cy="2504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https://www.securitycameraking.com/securityinfo/wp-content/uploads/2013/01/License-Plate-Capture-Camera-vs-License-Plate-Recognition-Camera-21-300x300.gif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9667" y1="21333" x2="48333" y2="15667"/>
                        <a14:foregroundMark x1="84000" y1="9333" x2="77000" y2="30333"/>
                        <a14:foregroundMark x1="30000" y1="17000" x2="12667" y2="21000"/>
                        <a14:foregroundMark x1="21000" y1="17000" x2="6333" y2="22000"/>
                        <a14:foregroundMark x1="8000" y1="22000" x2="3333" y2="24000"/>
                        <a14:foregroundMark x1="2333" y1="24333" x2="2333" y2="24333"/>
                        <a14:foregroundMark x1="57000" y1="68000" x2="57000" y2="80667"/>
                        <a14:foregroundMark x1="62333" y1="64000" x2="62333" y2="79667"/>
                        <a14:foregroundMark x1="69667" y1="66667" x2="60000" y2="92000"/>
                        <a14:foregroundMark x1="27000" y1="40667" x2="37333" y2="80333"/>
                        <a14:foregroundMark x1="76000" y1="7333" x2="76000" y2="7333"/>
                        <a14:foregroundMark x1="78333" y1="5333" x2="78333" y2="5333"/>
                        <a14:foregroundMark x1="17000" y1="17667" x2="26667" y2="1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54" y="2907362"/>
            <a:ext cx="2472576" cy="24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4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GB" b="1" cap="none" dirty="0"/>
              <a:t>Motivation - Summary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2152517" y="2789307"/>
            <a:ext cx="7901571" cy="2400657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C000"/>
                </a:solidFill>
              </a:rPr>
              <a:t>New system should:</a:t>
            </a:r>
            <a:endParaRPr lang="en-GB" sz="30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C000"/>
                </a:solidFill>
              </a:rPr>
              <a:t>Target general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Priced reasonably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Not aim to directly ticket offender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C000"/>
                </a:solidFill>
              </a:rPr>
              <a:t>Use as evidence and leverage for demands</a:t>
            </a:r>
            <a:endParaRPr lang="en-GB" sz="3000" dirty="0">
              <a:solidFill>
                <a:srgbClr val="FFC000"/>
              </a:solidFill>
            </a:endParaRPr>
          </a:p>
        </p:txBody>
      </p:sp>
      <p:pic>
        <p:nvPicPr>
          <p:cNvPr id="8" name="Picture 6" descr="https://upload.wikimedia.org/wikipedia/commons/thumb/a/ad/Imperial_College_London_crest.svg/1200px-Imperial_College_London_cre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48" y="546266"/>
            <a:ext cx="923043" cy="984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16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Josefin Sans"/>
        <a:ea typeface=""/>
        <a:cs typeface=""/>
      </a:majorFont>
      <a:minorFont>
        <a:latin typeface="Josefin Sans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Agenda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00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0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0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0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1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1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2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1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1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7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2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9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5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37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3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4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5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8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5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2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4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6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6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1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2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6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7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7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7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0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1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85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6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8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8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1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2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3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94.xml><?xml version="1.0" encoding="utf-8"?>
<Control xmlns="http://schemas.microsoft.com/VisualStudio/2011/storyboarding/control">
  <Id Name="System.Storyboarding.WindowsAppIcons.Pin" Revision="1" Stencil="System.Storyboarding.WindowsAppIcons" StencilVersion="0.1"/>
</Control>
</file>

<file path=customXml/item9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6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97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8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99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Props1.xml><?xml version="1.0" encoding="utf-8"?>
<ds:datastoreItem xmlns:ds="http://schemas.openxmlformats.org/officeDocument/2006/customXml" ds:itemID="{30C5965F-3EB8-4903-A747-746763F55F8E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ED421B27-641D-4000-9A17-80868D1FFA78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150678D4-86A5-4986-97C2-A3FA84FBF730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70C684E9-4103-49A6-B71B-7CDBABE28A7C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D3862439-8530-404F-A5A6-B3CFADD1217E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26E21BA3-AAF4-4A1F-8551-05E3ACA0A2CA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4B009EE7-DB74-4151-9DFF-2FE916883BC1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18DAA42A-382C-45F9-9897-22085F9517B1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26FECA60-CEF8-4FEE-B783-BCC0A1EAEBE3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E4593BD6-8B89-46DA-929D-8BB9F805C8C7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833377D0-89DB-4249-8708-8254795C5509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472AA234-14EE-485B-8B7E-9CADEDCC2434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41241777-0683-4EAA-AAF2-7311771131F5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70D182AF-8687-4D79-A35A-E784ACBDEBC0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ADF667D4-BAA7-4623-9512-C0647B3201BC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CD03E80A-0F3A-45F3-ACB6-A7B0B5346690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A802BFA2-476D-490F-8C1E-79BEF305B172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5A98592C-6FDA-46AA-B1F3-BF6798BC7DF6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31A2E695-D43B-4766-A5E0-97B7728CA2FE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7DEF6D06-4157-46D4-92D6-EE24B19D8B5A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BF9B701F-8A52-4C98-B411-1F4D261386FB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37A93448-DD8E-4BF1-83FE-02FD362F6A4B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21D4B751-3F48-4849-9AA1-9C2FDD5D894D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CCD4B60-A662-4A2B-8CB5-EE2C3AA759C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80607E79-3D78-4ACC-A6CF-47E128DDB5B1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0234933E-DFA2-4EC4-9FF2-FCC08895EF98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1354B0C5-1EEB-4CAA-BBF3-045844A2496C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5973A5E7-99AA-43E7-8977-17B90F1BF9A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D6D8632-2F62-4BD8-9CB3-7D8CC06D81ED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65DA6102-CC3E-4492-AB91-6F8FA75C9600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FE81186C-B5B1-4795-A3DD-87ADB42C5230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24354158-9926-45D0-B859-00FA45BCD681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BD28F4F3-2C78-4987-97EA-00F40913EC9F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C6D3230B-C9DE-4353-9FD6-4CE1550D179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B0B5E300-70E7-4000-BCF2-7053D930719E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C9D7E431-F8CA-4DD0-B972-9A35002955C2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21AD60F3-A5B2-49A6-9AA2-9F50261B5529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4CD3772D-ECC7-4EFF-9335-E13A7F730C3A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45BD3505-8EF0-4FD6-8BC9-6B28E66B98E3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B29D62F0-663E-4E76-A9C9-EECF076CDA8F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BDB0D89F-4691-4B00-A7D7-038F470F7E56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0424C796-CEEE-4DDF-97C1-CD83DE043BA9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779CD1D6-6949-47DA-B4D3-7B51529C162E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D7A9F3A6-7B12-40A7-BCF9-D403B48563CF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DE7B5BC0-496C-47FA-A42B-BBDA705FB30F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481D5607-B3D0-4963-935B-B79D6D2F2835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B55408A0-2E4F-4D75-A858-4B2A714FFD26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8947B43E-379B-407D-90B7-F6DCCAAF70AE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75A1CF28-2E4E-43BB-870C-D9A380FC3DD5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21430E9E-5829-4718-9577-0B9762190BA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016547C-9947-48F5-9536-842BE8E60F09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B5649C01-D093-422B-BE98-6AAAE9E458FD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7547F63B-2F69-4EF0-9FEB-CF58F4292B1C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B4AA24FD-30D0-4C80-80F0-F90C30985C1B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A8DC6F90-0F09-4E49-83B1-DBCEC8C9A354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E4CA6F7C-160A-4464-997C-432C640E1BAB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159BC970-0879-401D-997F-B846B9D0A89C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17BFAA17-4D47-4A05-9F40-80F2BF3315DB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1ABA37D3-83C2-4642-9579-15BE773B0DDE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10FE8560-4B54-4251-AB63-B762C0AD10C3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6803B5CE-8C32-4699-85C1-06ACB3B85FC1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D0BAEA7-FE59-469D-93C2-26B1DA5014F5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ADF14869-5AF8-4B1A-8EF2-8D591F4E8631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2FB5DA88-3677-4047-8AF2-437E6D233D91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8D0DF0F2-2E85-4103-8711-72A16AE66219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7DB2DEC9-20C6-47F9-A042-1973F13E1CB9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A00082F4-0037-47F1-82AC-6FC1E45C8939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4D34F96E-FDC6-4CEA-9010-F79BE4C604C0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F3061932-D14B-42C8-84B6-CE9008D102A7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05307DF3-99BC-4989-9FA6-75238B82ADF2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DAF90D05-B21E-443C-A360-02235D1725B1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DF333DD5-2E77-4F41-96B5-0C6D647F7BBC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6F2AF66D-5B3C-4473-AFC9-6CB6A3D7B1A0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ECC1FBD7-A96A-4E3C-BA60-F5E0844B318B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D21A01B7-E1FC-46BD-84B4-BD89D0A1EF2F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5210B092-10D6-497D-8AFA-359D332CA8E4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113AB6C5-5355-4A37-858E-320DE6C0957A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FF133674-B015-4C33-B759-5CB22E230D38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3F23FEEB-B85C-491F-B516-636B9A05DEC5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6B14E68C-13FC-4970-A83D-B3F4B01B69A6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00B0623C-DEA6-4E54-AE53-B28B83C54221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11D8EDF6-B3E0-43B1-B4E1-0CF17A41607A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5E9FC59E-E203-4D04-8DD1-03FA8BF60EA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0EEC5D6-4D32-459F-A3EB-047E9B0EDCD7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2866E131-740D-4B42-8953-4DCA21D8B61B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3583924E-DCAD-4D1A-AE39-0A148FB2FE43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F1174EB5-0B8B-4973-B7AB-36A3200CF5BC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EAE3D68E-FF1D-4C09-8AEE-C06AAC352195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4A6ABE7E-B1B8-4D60-8AB7-1EE0CB135D82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43A8EE88-8DC7-4A1A-8D46-FCEBFA1E39FF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051684FF-BC11-4D15-886B-F9F1240937C2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06F01192-CCD5-4943-A37D-5068D4B12E3C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ABED3513-45B1-4716-8E3C-FF17308AD4F4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09A14187-3AA8-4036-A861-951F30B562CB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A068D26-FF3E-4436-8BC0-FAA39EF1D6CB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06B10FBE-476D-49C2-AF19-CA584BAD499A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113CAEF2-9C76-496E-8062-96DD0094FF8A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37E8E360-0A12-42C1-BAFA-E3F11576EB52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7DD27A15-F0DB-47CC-BC12-695416F91D77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28F74170-C247-4D1C-948F-8089990AA8A9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B83CFE0E-4222-4A48-AB91-B535BCA3279C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1FC6F817-10BB-4D50-9898-952A40A7548C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CE03D7A3-DB1E-4C68-8CEC-511298FF095B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D742D605-DA89-4CC4-A621-8D1C7E18B3A8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EBD58EC9-865C-40A4-85F3-9542BFDD019D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71C0D5F6-6F88-4AA0-922C-9916F19CE602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183CDF75-5768-41FC-8879-BCEF6929D64F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6F5DF9A7-6568-4A1A-995C-C8B10B242DE3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DF571013-DC45-4799-9716-456488761B01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2C8E2879-A641-4A6E-B518-F5DF4EA263D6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02317CC2-BB1E-4950-9ABD-EA7175D10FDE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831C30ED-A55E-48F5-BBB7-1B908894BE55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0444832B-D1F7-4D93-A5B0-D06AFD3014E0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D49592E2-4993-4803-87C2-443C4B5F93FD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DCC1A5B5-B4B6-4A4D-A7FF-BAEE4699CF7D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23AD8279-4BB3-49D3-A130-284BC7E3A91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2537</TotalTime>
  <Words>2529</Words>
  <Application>Microsoft Office PowerPoint</Application>
  <PresentationFormat>Widescreen</PresentationFormat>
  <Paragraphs>504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Adobe Garamond Pro</vt:lpstr>
      <vt:lpstr>Calibri Light</vt:lpstr>
      <vt:lpstr>Calibri</vt:lpstr>
      <vt:lpstr>Arial</vt:lpstr>
      <vt:lpstr>Wingdings</vt:lpstr>
      <vt:lpstr>Cambria Math</vt:lpstr>
      <vt:lpstr>Josefin Sans</vt:lpstr>
      <vt:lpstr>Segoe UI</vt:lpstr>
      <vt:lpstr>Banded</vt:lpstr>
      <vt:lpstr>Agenda Template</vt:lpstr>
      <vt:lpstr>Distributed Road Traffic  Speed Monitoring</vt:lpstr>
      <vt:lpstr>At a glance…</vt:lpstr>
      <vt:lpstr>Motivation - Accident areas</vt:lpstr>
      <vt:lpstr>Motivation - Fixed point speed cameras</vt:lpstr>
      <vt:lpstr>Motivation - Fixed point speed cameras</vt:lpstr>
      <vt:lpstr>Motivation - Fixed point speed cameras</vt:lpstr>
      <vt:lpstr>Motivation - Average speed cameras</vt:lpstr>
      <vt:lpstr>Motivation - Existing license plate cameras</vt:lpstr>
      <vt:lpstr>Motivation - Summary</vt:lpstr>
      <vt:lpstr>Product Specification - Main Deliverables</vt:lpstr>
      <vt:lpstr>Product Specification - Main Deliverables</vt:lpstr>
      <vt:lpstr>Product Specification - Main Deliverables</vt:lpstr>
      <vt:lpstr>Product Specification - Main Deliverables</vt:lpstr>
      <vt:lpstr>Product Specification - Advanced Deliverables</vt:lpstr>
      <vt:lpstr>Product Specification - Advanced Deliverables</vt:lpstr>
      <vt:lpstr>Product Specification - Advanced Deliverables</vt:lpstr>
      <vt:lpstr>Product Specification - Advanced Deliverables</vt:lpstr>
      <vt:lpstr>Product Specification - Advanced Deliverables</vt:lpstr>
      <vt:lpstr>Envisioned System</vt:lpstr>
      <vt:lpstr>High Level Design</vt:lpstr>
      <vt:lpstr>License Plate Recognition - Aim</vt:lpstr>
      <vt:lpstr>License Plate Recognition - Design</vt:lpstr>
      <vt:lpstr>License Plate Recognition - Fuzzy Grouping</vt:lpstr>
      <vt:lpstr>License Plate Recognition - Fuzzy Grouping</vt:lpstr>
      <vt:lpstr>License Plate Recognition - Testing</vt:lpstr>
      <vt:lpstr>License Plate Recognition - Testing</vt:lpstr>
      <vt:lpstr>License Plate Recognition - Testing</vt:lpstr>
      <vt:lpstr>License Plate Recognition - Testing</vt:lpstr>
      <vt:lpstr>License Plate Recognition - Matching</vt:lpstr>
      <vt:lpstr>License Plate Recognition - Matching</vt:lpstr>
      <vt:lpstr>False positive slide</vt:lpstr>
      <vt:lpstr>Peer to Peer Network - Aim</vt:lpstr>
      <vt:lpstr>Peer to Peer Network – Network Transactions</vt:lpstr>
      <vt:lpstr>Peer to Peer Network - Aim</vt:lpstr>
      <vt:lpstr>Peer to Peer Network - Aim</vt:lpstr>
      <vt:lpstr>Peer to Peer Network - Server</vt:lpstr>
      <vt:lpstr>Peer to Peer Network - Design</vt:lpstr>
      <vt:lpstr>Peer to Peer Network - Trust System</vt:lpstr>
      <vt:lpstr>Peer to Peer Network - Trust System</vt:lpstr>
      <vt:lpstr>Peer to Peer Network - Trust System</vt:lpstr>
      <vt:lpstr>Peer to Peer Network - Trust System</vt:lpstr>
      <vt:lpstr>Peer to Peer Network - Trust System</vt:lpstr>
      <vt:lpstr>Web Interface - Aim</vt:lpstr>
      <vt:lpstr>Demo</vt:lpstr>
      <vt:lpstr>Evaluation</vt:lpstr>
      <vt:lpstr>Evaluation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Programmable Solutions Group</dc:title>
  <dc:creator>Jeremy Chan</dc:creator>
  <cp:lastModifiedBy>Jeremy Chan</cp:lastModifiedBy>
  <cp:revision>267</cp:revision>
  <dcterms:created xsi:type="dcterms:W3CDTF">2017-03-07T23:27:25Z</dcterms:created>
  <dcterms:modified xsi:type="dcterms:W3CDTF">2017-06-26T20:02:48Z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